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400" r:id="rId2"/>
    <p:sldId id="391" r:id="rId3"/>
    <p:sldId id="392" r:id="rId4"/>
    <p:sldId id="396" r:id="rId5"/>
    <p:sldId id="382" r:id="rId6"/>
    <p:sldId id="384" r:id="rId7"/>
    <p:sldId id="401" r:id="rId8"/>
    <p:sldId id="368" r:id="rId9"/>
    <p:sldId id="393" r:id="rId10"/>
    <p:sldId id="395" r:id="rId11"/>
    <p:sldId id="260" r:id="rId12"/>
    <p:sldId id="379" r:id="rId13"/>
    <p:sldId id="388" r:id="rId14"/>
    <p:sldId id="389" r:id="rId15"/>
    <p:sldId id="390" r:id="rId16"/>
    <p:sldId id="380" r:id="rId17"/>
  </p:sldIdLst>
  <p:sldSz cx="9144000" cy="5143500" type="screen16x9"/>
  <p:notesSz cx="6858000" cy="9144000"/>
  <p:embeddedFontLst>
    <p:embeddedFont>
      <p:font typeface="Fira Sans Condensed" panose="020B060402020202020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Roboto Slab SemiBold" panose="020B0604020202020204" charset="0"/>
      <p:bold r:id="rId24"/>
    </p:embeddedFont>
    <p:embeddedFont>
      <p:font typeface="Roboto Black" panose="020B0604020202020204" charset="0"/>
      <p:bold r:id="rId25"/>
      <p:boldItalic r:id="rId26"/>
    </p:embeddedFont>
    <p:embeddedFont>
      <p:font typeface="Fira Sans Condensed ExtraBold" panose="020B0604020202020204" charset="0"/>
      <p:bold r:id="rId27"/>
      <p:boldItalic r:id="rId28"/>
    </p:embeddedFont>
    <p:embeddedFont>
      <p:font typeface="Perpetua Titling MT" panose="020B0604020202020204" charset="0"/>
      <p:regular r:id="rId29"/>
      <p:bold r:id="rId30"/>
    </p:embeddedFont>
    <p:embeddedFont>
      <p:font typeface="Barlow" panose="020B0604020202020204" charset="0"/>
      <p:regular r:id="rId31"/>
      <p:bold r:id="rId32"/>
      <p:italic r:id="rId33"/>
      <p:boldItalic r:id="rId34"/>
    </p:embeddedFont>
    <p:embeddedFont>
      <p:font typeface="Algerian" panose="020B0604020202020204" charset="0"/>
      <p:regular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Squada One" panose="020B0604020202020204" charset="0"/>
      <p:regular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  <p:embeddedFont>
      <p:font typeface="Fredok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de villiers" initials="rv" lastIdx="1" clrIdx="0">
    <p:extLst>
      <p:ext uri="{19B8F6BF-5375-455C-9EA6-DF929625EA0E}">
        <p15:presenceInfo xmlns:p15="http://schemas.microsoft.com/office/powerpoint/2012/main" userId="0bde652fbc22c9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F"/>
    <a:srgbClr val="DAC2EC"/>
    <a:srgbClr val="FFECAF"/>
    <a:srgbClr val="FFB9B9"/>
    <a:srgbClr val="D8EEC0"/>
    <a:srgbClr val="669900"/>
    <a:srgbClr val="CCFF33"/>
    <a:srgbClr val="CCFFCC"/>
    <a:srgbClr val="F9B4A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41AE4-29CA-49B4-99A8-09D1E0EC09DD}">
  <a:tblStyle styleId="{B4E41AE4-29CA-49B4-99A8-09D1E0EC0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commentAuthors" Target="commentAuthor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95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4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75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1974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0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01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1" r:id="rId5"/>
    <p:sldLayoutId id="2147483673" r:id="rId6"/>
    <p:sldLayoutId id="2147483684" r:id="rId7"/>
    <p:sldLayoutId id="2147483688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3691-6FF9-91E0-92E9-5651269C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979CC-ED1A-F968-1CD3-B6419B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29" y="248307"/>
            <a:ext cx="3276812" cy="46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445713" y="518901"/>
            <a:ext cx="8102877" cy="8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/>
              <a:t>Mindset of the Day</a:t>
            </a:r>
            <a:endParaRPr dirty="0"/>
          </a:p>
        </p:txBody>
      </p:sp>
      <p:grpSp>
        <p:nvGrpSpPr>
          <p:cNvPr id="1208" name="Google Shape;251;p41">
            <a:extLst>
              <a:ext uri="{FF2B5EF4-FFF2-40B4-BE49-F238E27FC236}">
                <a16:creationId xmlns:a16="http://schemas.microsoft.com/office/drawing/2014/main" id="{2B4A2290-C28A-B10E-B6F8-4571068681C2}"/>
              </a:ext>
            </a:extLst>
          </p:cNvPr>
          <p:cNvGrpSpPr/>
          <p:nvPr/>
        </p:nvGrpSpPr>
        <p:grpSpPr>
          <a:xfrm>
            <a:off x="5844733" y="1617708"/>
            <a:ext cx="2553622" cy="2860325"/>
            <a:chOff x="1380325" y="456475"/>
            <a:chExt cx="4827625" cy="4811100"/>
          </a:xfrm>
        </p:grpSpPr>
        <p:sp>
          <p:nvSpPr>
            <p:cNvPr id="1209" name="Google Shape;252;p41">
              <a:extLst>
                <a:ext uri="{FF2B5EF4-FFF2-40B4-BE49-F238E27FC236}">
                  <a16:creationId xmlns:a16="http://schemas.microsoft.com/office/drawing/2014/main" id="{12D2BD37-3283-74CC-A0AC-4E27917852D1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53;p41">
              <a:extLst>
                <a:ext uri="{FF2B5EF4-FFF2-40B4-BE49-F238E27FC236}">
                  <a16:creationId xmlns:a16="http://schemas.microsoft.com/office/drawing/2014/main" id="{FE0B2F22-26A2-5170-81EF-3088314D030C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54;p41">
              <a:extLst>
                <a:ext uri="{FF2B5EF4-FFF2-40B4-BE49-F238E27FC236}">
                  <a16:creationId xmlns:a16="http://schemas.microsoft.com/office/drawing/2014/main" id="{530E4D71-F37C-D712-8305-733618D15F06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5;p41">
              <a:extLst>
                <a:ext uri="{FF2B5EF4-FFF2-40B4-BE49-F238E27FC236}">
                  <a16:creationId xmlns:a16="http://schemas.microsoft.com/office/drawing/2014/main" id="{206D6BC8-A68F-918F-ECFB-063B786AF656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6;p41">
              <a:extLst>
                <a:ext uri="{FF2B5EF4-FFF2-40B4-BE49-F238E27FC236}">
                  <a16:creationId xmlns:a16="http://schemas.microsoft.com/office/drawing/2014/main" id="{74656500-E93E-F274-DCA2-FF2B93CF40F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7;p41">
              <a:extLst>
                <a:ext uri="{FF2B5EF4-FFF2-40B4-BE49-F238E27FC236}">
                  <a16:creationId xmlns:a16="http://schemas.microsoft.com/office/drawing/2014/main" id="{3AFF707F-F9F1-C8FA-5FAE-BAF5BAA2A7C5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;p41">
              <a:extLst>
                <a:ext uri="{FF2B5EF4-FFF2-40B4-BE49-F238E27FC236}">
                  <a16:creationId xmlns:a16="http://schemas.microsoft.com/office/drawing/2014/main" id="{DB8EDE2F-0691-A370-F86D-B7F68EB62E0C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9;p41">
              <a:extLst>
                <a:ext uri="{FF2B5EF4-FFF2-40B4-BE49-F238E27FC236}">
                  <a16:creationId xmlns:a16="http://schemas.microsoft.com/office/drawing/2014/main" id="{DE29C404-B422-4FF7-B11A-A53CC358464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60;p41">
              <a:extLst>
                <a:ext uri="{FF2B5EF4-FFF2-40B4-BE49-F238E27FC236}">
                  <a16:creationId xmlns:a16="http://schemas.microsoft.com/office/drawing/2014/main" id="{394F284D-94DB-5AC9-690B-BBE835D8D134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61;p41">
              <a:extLst>
                <a:ext uri="{FF2B5EF4-FFF2-40B4-BE49-F238E27FC236}">
                  <a16:creationId xmlns:a16="http://schemas.microsoft.com/office/drawing/2014/main" id="{6A0AD864-B328-46AB-D48D-EE8EED4C1F1A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62;p41">
              <a:extLst>
                <a:ext uri="{FF2B5EF4-FFF2-40B4-BE49-F238E27FC236}">
                  <a16:creationId xmlns:a16="http://schemas.microsoft.com/office/drawing/2014/main" id="{B43F5D2C-7EB1-CDF4-C1C5-1D0527B71590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63;p41">
              <a:extLst>
                <a:ext uri="{FF2B5EF4-FFF2-40B4-BE49-F238E27FC236}">
                  <a16:creationId xmlns:a16="http://schemas.microsoft.com/office/drawing/2014/main" id="{1910E815-F13C-FC71-511C-C5322E1E8809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64;p41">
              <a:extLst>
                <a:ext uri="{FF2B5EF4-FFF2-40B4-BE49-F238E27FC236}">
                  <a16:creationId xmlns:a16="http://schemas.microsoft.com/office/drawing/2014/main" id="{730162BC-4224-9EC0-B32E-565FC8B41007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65;p41">
              <a:extLst>
                <a:ext uri="{FF2B5EF4-FFF2-40B4-BE49-F238E27FC236}">
                  <a16:creationId xmlns:a16="http://schemas.microsoft.com/office/drawing/2014/main" id="{1D2CC485-0A77-8A58-FDD1-91420A6926D8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66;p41">
              <a:extLst>
                <a:ext uri="{FF2B5EF4-FFF2-40B4-BE49-F238E27FC236}">
                  <a16:creationId xmlns:a16="http://schemas.microsoft.com/office/drawing/2014/main" id="{A3FC556C-A3FC-63D6-A58F-044BFEE79772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67;p41">
              <a:extLst>
                <a:ext uri="{FF2B5EF4-FFF2-40B4-BE49-F238E27FC236}">
                  <a16:creationId xmlns:a16="http://schemas.microsoft.com/office/drawing/2014/main" id="{8184FC22-63CF-6EDC-31E1-9854905BE98C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68;p41">
              <a:extLst>
                <a:ext uri="{FF2B5EF4-FFF2-40B4-BE49-F238E27FC236}">
                  <a16:creationId xmlns:a16="http://schemas.microsoft.com/office/drawing/2014/main" id="{9CAA172A-EDBF-7358-3237-FD3CECFE4C7F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69;p41">
              <a:extLst>
                <a:ext uri="{FF2B5EF4-FFF2-40B4-BE49-F238E27FC236}">
                  <a16:creationId xmlns:a16="http://schemas.microsoft.com/office/drawing/2014/main" id="{F1141CA9-83B7-93C2-895E-8C26E69797B2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70;p41">
              <a:extLst>
                <a:ext uri="{FF2B5EF4-FFF2-40B4-BE49-F238E27FC236}">
                  <a16:creationId xmlns:a16="http://schemas.microsoft.com/office/drawing/2014/main" id="{B81D1708-E9DD-B78D-425F-35403D4059BA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71;p41">
              <a:extLst>
                <a:ext uri="{FF2B5EF4-FFF2-40B4-BE49-F238E27FC236}">
                  <a16:creationId xmlns:a16="http://schemas.microsoft.com/office/drawing/2014/main" id="{D74B049C-A8AE-1A92-C776-809E8865AAD5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72;p41">
              <a:extLst>
                <a:ext uri="{FF2B5EF4-FFF2-40B4-BE49-F238E27FC236}">
                  <a16:creationId xmlns:a16="http://schemas.microsoft.com/office/drawing/2014/main" id="{A7D853E5-CD79-F9E4-E6D0-07876D5283A2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73;p41">
              <a:extLst>
                <a:ext uri="{FF2B5EF4-FFF2-40B4-BE49-F238E27FC236}">
                  <a16:creationId xmlns:a16="http://schemas.microsoft.com/office/drawing/2014/main" id="{0414713F-E333-CD73-C9AA-4FA41096DAC5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74;p41">
              <a:extLst>
                <a:ext uri="{FF2B5EF4-FFF2-40B4-BE49-F238E27FC236}">
                  <a16:creationId xmlns:a16="http://schemas.microsoft.com/office/drawing/2014/main" id="{314EF13D-73F5-02BB-C69D-1E20C53801A4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75;p41">
              <a:extLst>
                <a:ext uri="{FF2B5EF4-FFF2-40B4-BE49-F238E27FC236}">
                  <a16:creationId xmlns:a16="http://schemas.microsoft.com/office/drawing/2014/main" id="{51B46E17-D2D3-CF9D-4877-D31BD86925C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76;p41">
              <a:extLst>
                <a:ext uri="{FF2B5EF4-FFF2-40B4-BE49-F238E27FC236}">
                  <a16:creationId xmlns:a16="http://schemas.microsoft.com/office/drawing/2014/main" id="{1F792E5C-B246-6F00-8DB1-E96C32388476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77;p41">
              <a:extLst>
                <a:ext uri="{FF2B5EF4-FFF2-40B4-BE49-F238E27FC236}">
                  <a16:creationId xmlns:a16="http://schemas.microsoft.com/office/drawing/2014/main" id="{7956AA45-46E9-6CF8-8BEE-F1ED96BE7949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78;p41">
              <a:extLst>
                <a:ext uri="{FF2B5EF4-FFF2-40B4-BE49-F238E27FC236}">
                  <a16:creationId xmlns:a16="http://schemas.microsoft.com/office/drawing/2014/main" id="{E600B7FA-1A9B-D4F3-0F7B-10594104F36D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79;p41">
              <a:extLst>
                <a:ext uri="{FF2B5EF4-FFF2-40B4-BE49-F238E27FC236}">
                  <a16:creationId xmlns:a16="http://schemas.microsoft.com/office/drawing/2014/main" id="{38321936-4B13-0457-8B26-147EC082622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0;p41">
              <a:extLst>
                <a:ext uri="{FF2B5EF4-FFF2-40B4-BE49-F238E27FC236}">
                  <a16:creationId xmlns:a16="http://schemas.microsoft.com/office/drawing/2014/main" id="{74893F3E-6F8A-6107-8012-DAEC1633D532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1;p41">
              <a:extLst>
                <a:ext uri="{FF2B5EF4-FFF2-40B4-BE49-F238E27FC236}">
                  <a16:creationId xmlns:a16="http://schemas.microsoft.com/office/drawing/2014/main" id="{E0E3C738-6F60-0D4B-40A3-B3B29DED40AE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2;p41">
              <a:extLst>
                <a:ext uri="{FF2B5EF4-FFF2-40B4-BE49-F238E27FC236}">
                  <a16:creationId xmlns:a16="http://schemas.microsoft.com/office/drawing/2014/main" id="{8E98E24C-22B5-7BC8-4A1B-57033DF21C3F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3;p41">
              <a:extLst>
                <a:ext uri="{FF2B5EF4-FFF2-40B4-BE49-F238E27FC236}">
                  <a16:creationId xmlns:a16="http://schemas.microsoft.com/office/drawing/2014/main" id="{0801434A-D167-E493-5225-0EA83B2F934F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4;p41">
              <a:extLst>
                <a:ext uri="{FF2B5EF4-FFF2-40B4-BE49-F238E27FC236}">
                  <a16:creationId xmlns:a16="http://schemas.microsoft.com/office/drawing/2014/main" id="{D3838D3D-A053-12D4-830C-7896887776FA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5;p41">
              <a:extLst>
                <a:ext uri="{FF2B5EF4-FFF2-40B4-BE49-F238E27FC236}">
                  <a16:creationId xmlns:a16="http://schemas.microsoft.com/office/drawing/2014/main" id="{A3F7E19E-1A34-8F50-0879-75684BC19119}"/>
                </a:ext>
              </a:extLst>
            </p:cNvPr>
            <p:cNvSpPr/>
            <p:nvPr/>
          </p:nvSpPr>
          <p:spPr>
            <a:xfrm>
              <a:off x="3094051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86;p41">
              <a:extLst>
                <a:ext uri="{FF2B5EF4-FFF2-40B4-BE49-F238E27FC236}">
                  <a16:creationId xmlns:a16="http://schemas.microsoft.com/office/drawing/2014/main" id="{0F43C000-F644-D340-10EA-5AA932C58BD9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7;p41">
              <a:extLst>
                <a:ext uri="{FF2B5EF4-FFF2-40B4-BE49-F238E27FC236}">
                  <a16:creationId xmlns:a16="http://schemas.microsoft.com/office/drawing/2014/main" id="{6BC8CA45-7D65-7C9D-30E2-7C04022E7CF5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8;p41">
              <a:extLst>
                <a:ext uri="{FF2B5EF4-FFF2-40B4-BE49-F238E27FC236}">
                  <a16:creationId xmlns:a16="http://schemas.microsoft.com/office/drawing/2014/main" id="{69CE7A0F-F295-28DD-8BF6-88A0BA8172F4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;p41">
              <a:extLst>
                <a:ext uri="{FF2B5EF4-FFF2-40B4-BE49-F238E27FC236}">
                  <a16:creationId xmlns:a16="http://schemas.microsoft.com/office/drawing/2014/main" id="{5BC07482-C768-0989-AB5C-2671EF1D8ECD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90;p41">
              <a:extLst>
                <a:ext uri="{FF2B5EF4-FFF2-40B4-BE49-F238E27FC236}">
                  <a16:creationId xmlns:a16="http://schemas.microsoft.com/office/drawing/2014/main" id="{BB0C3804-03D2-1D9D-36D3-FC5AEC16C44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1;p41">
              <a:extLst>
                <a:ext uri="{FF2B5EF4-FFF2-40B4-BE49-F238E27FC236}">
                  <a16:creationId xmlns:a16="http://schemas.microsoft.com/office/drawing/2014/main" id="{AEAEF330-4F33-9ADA-2F86-E81395559B2B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2;p41">
              <a:extLst>
                <a:ext uri="{FF2B5EF4-FFF2-40B4-BE49-F238E27FC236}">
                  <a16:creationId xmlns:a16="http://schemas.microsoft.com/office/drawing/2014/main" id="{B1DF4888-DC08-1F25-B755-D10AD8560246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93;p41">
              <a:extLst>
                <a:ext uri="{FF2B5EF4-FFF2-40B4-BE49-F238E27FC236}">
                  <a16:creationId xmlns:a16="http://schemas.microsoft.com/office/drawing/2014/main" id="{2C4823FF-5A5E-1565-BDEF-18236A3F545A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94;p41">
              <a:extLst>
                <a:ext uri="{FF2B5EF4-FFF2-40B4-BE49-F238E27FC236}">
                  <a16:creationId xmlns:a16="http://schemas.microsoft.com/office/drawing/2014/main" id="{68097365-AF24-7CDD-7E55-9DAE92AAA48E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95;p41">
              <a:extLst>
                <a:ext uri="{FF2B5EF4-FFF2-40B4-BE49-F238E27FC236}">
                  <a16:creationId xmlns:a16="http://schemas.microsoft.com/office/drawing/2014/main" id="{005FA886-7507-F08A-6F37-D5B6BD29EBB9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6;p41">
              <a:extLst>
                <a:ext uri="{FF2B5EF4-FFF2-40B4-BE49-F238E27FC236}">
                  <a16:creationId xmlns:a16="http://schemas.microsoft.com/office/drawing/2014/main" id="{69FE4589-3F46-BC01-DA28-FCFFC4B5FB0A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7;p41">
              <a:extLst>
                <a:ext uri="{FF2B5EF4-FFF2-40B4-BE49-F238E27FC236}">
                  <a16:creationId xmlns:a16="http://schemas.microsoft.com/office/drawing/2014/main" id="{4332CEE1-A724-B416-11D0-FA7338843B15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8;p41">
              <a:extLst>
                <a:ext uri="{FF2B5EF4-FFF2-40B4-BE49-F238E27FC236}">
                  <a16:creationId xmlns:a16="http://schemas.microsoft.com/office/drawing/2014/main" id="{DA97B8D8-E65F-0C5D-8388-984913795E3C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9;p41">
              <a:extLst>
                <a:ext uri="{FF2B5EF4-FFF2-40B4-BE49-F238E27FC236}">
                  <a16:creationId xmlns:a16="http://schemas.microsoft.com/office/drawing/2014/main" id="{24E1B5A7-07C8-52C9-5518-15291021EDF1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00;p41">
              <a:extLst>
                <a:ext uri="{FF2B5EF4-FFF2-40B4-BE49-F238E27FC236}">
                  <a16:creationId xmlns:a16="http://schemas.microsoft.com/office/drawing/2014/main" id="{A55630A9-176A-9156-9C40-89147D329BC8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01;p41">
              <a:extLst>
                <a:ext uri="{FF2B5EF4-FFF2-40B4-BE49-F238E27FC236}">
                  <a16:creationId xmlns:a16="http://schemas.microsoft.com/office/drawing/2014/main" id="{26E850E6-5F5B-7F4F-0917-EC1990DE539B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02;p41">
              <a:extLst>
                <a:ext uri="{FF2B5EF4-FFF2-40B4-BE49-F238E27FC236}">
                  <a16:creationId xmlns:a16="http://schemas.microsoft.com/office/drawing/2014/main" id="{8601EFEF-F906-33EB-0AB0-0C33A8047AC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03;p41">
              <a:extLst>
                <a:ext uri="{FF2B5EF4-FFF2-40B4-BE49-F238E27FC236}">
                  <a16:creationId xmlns:a16="http://schemas.microsoft.com/office/drawing/2014/main" id="{3B707BCD-4024-DFD9-54A5-30771066EA85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04;p41">
              <a:extLst>
                <a:ext uri="{FF2B5EF4-FFF2-40B4-BE49-F238E27FC236}">
                  <a16:creationId xmlns:a16="http://schemas.microsoft.com/office/drawing/2014/main" id="{C0076521-CF3D-B294-22AC-0FD774B59B98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05;p41">
              <a:extLst>
                <a:ext uri="{FF2B5EF4-FFF2-40B4-BE49-F238E27FC236}">
                  <a16:creationId xmlns:a16="http://schemas.microsoft.com/office/drawing/2014/main" id="{B14A2AFD-8B9A-C0B9-828F-944CEF5546B6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06;p41">
              <a:extLst>
                <a:ext uri="{FF2B5EF4-FFF2-40B4-BE49-F238E27FC236}">
                  <a16:creationId xmlns:a16="http://schemas.microsoft.com/office/drawing/2014/main" id="{EAA9DB30-CB76-F471-FDBC-6FBD3F7D3D51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07;p41">
              <a:extLst>
                <a:ext uri="{FF2B5EF4-FFF2-40B4-BE49-F238E27FC236}">
                  <a16:creationId xmlns:a16="http://schemas.microsoft.com/office/drawing/2014/main" id="{002FE39E-845E-0C9D-F522-142555CB0AAF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08;p41">
              <a:extLst>
                <a:ext uri="{FF2B5EF4-FFF2-40B4-BE49-F238E27FC236}">
                  <a16:creationId xmlns:a16="http://schemas.microsoft.com/office/drawing/2014/main" id="{50CD78B3-B443-4095-BD9F-C818801BBD75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09;p41">
              <a:extLst>
                <a:ext uri="{FF2B5EF4-FFF2-40B4-BE49-F238E27FC236}">
                  <a16:creationId xmlns:a16="http://schemas.microsoft.com/office/drawing/2014/main" id="{C7493356-9946-2FDF-0EF3-184A49061931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10;p41">
              <a:extLst>
                <a:ext uri="{FF2B5EF4-FFF2-40B4-BE49-F238E27FC236}">
                  <a16:creationId xmlns:a16="http://schemas.microsoft.com/office/drawing/2014/main" id="{6E09BBDF-C01A-9BDB-32B9-AF333583DFCB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11;p41">
              <a:extLst>
                <a:ext uri="{FF2B5EF4-FFF2-40B4-BE49-F238E27FC236}">
                  <a16:creationId xmlns:a16="http://schemas.microsoft.com/office/drawing/2014/main" id="{8FB9B25A-C884-750F-249F-E412619A325B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12;p41">
              <a:extLst>
                <a:ext uri="{FF2B5EF4-FFF2-40B4-BE49-F238E27FC236}">
                  <a16:creationId xmlns:a16="http://schemas.microsoft.com/office/drawing/2014/main" id="{A0163D28-58E0-2334-10B9-1E569D5E4B23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13;p41">
              <a:extLst>
                <a:ext uri="{FF2B5EF4-FFF2-40B4-BE49-F238E27FC236}">
                  <a16:creationId xmlns:a16="http://schemas.microsoft.com/office/drawing/2014/main" id="{5ACB6D73-2632-EAA7-E5D3-80AAA2CEE47F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14;p41">
              <a:extLst>
                <a:ext uri="{FF2B5EF4-FFF2-40B4-BE49-F238E27FC236}">
                  <a16:creationId xmlns:a16="http://schemas.microsoft.com/office/drawing/2014/main" id="{73083167-F470-BE57-7B62-D45E045018EC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15;p41">
              <a:extLst>
                <a:ext uri="{FF2B5EF4-FFF2-40B4-BE49-F238E27FC236}">
                  <a16:creationId xmlns:a16="http://schemas.microsoft.com/office/drawing/2014/main" id="{A982A146-9D9C-A573-0756-FA65DA444939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16;p41">
              <a:extLst>
                <a:ext uri="{FF2B5EF4-FFF2-40B4-BE49-F238E27FC236}">
                  <a16:creationId xmlns:a16="http://schemas.microsoft.com/office/drawing/2014/main" id="{C0DFA6B6-0749-8C56-42DE-E00F95B4D84B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17;p41">
              <a:extLst>
                <a:ext uri="{FF2B5EF4-FFF2-40B4-BE49-F238E27FC236}">
                  <a16:creationId xmlns:a16="http://schemas.microsoft.com/office/drawing/2014/main" id="{9B482DA9-5C0B-FBE9-8603-47A1B8D92F75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18;p41">
              <a:extLst>
                <a:ext uri="{FF2B5EF4-FFF2-40B4-BE49-F238E27FC236}">
                  <a16:creationId xmlns:a16="http://schemas.microsoft.com/office/drawing/2014/main" id="{B4F1128B-503D-7712-2D4A-18CB9E3ED73F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19;p41">
              <a:extLst>
                <a:ext uri="{FF2B5EF4-FFF2-40B4-BE49-F238E27FC236}">
                  <a16:creationId xmlns:a16="http://schemas.microsoft.com/office/drawing/2014/main" id="{DE4C5794-7AC6-56B3-E64D-17269CB216C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20;p41">
              <a:extLst>
                <a:ext uri="{FF2B5EF4-FFF2-40B4-BE49-F238E27FC236}">
                  <a16:creationId xmlns:a16="http://schemas.microsoft.com/office/drawing/2014/main" id="{35BE8D79-E0F6-5CEB-4037-D5C72F3768EC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21;p41">
              <a:extLst>
                <a:ext uri="{FF2B5EF4-FFF2-40B4-BE49-F238E27FC236}">
                  <a16:creationId xmlns:a16="http://schemas.microsoft.com/office/drawing/2014/main" id="{1C3B1DB0-FE95-48FF-5CF9-9DDFF32E7D28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22;p41">
              <a:extLst>
                <a:ext uri="{FF2B5EF4-FFF2-40B4-BE49-F238E27FC236}">
                  <a16:creationId xmlns:a16="http://schemas.microsoft.com/office/drawing/2014/main" id="{EDC5ADB5-EE2F-91F5-35BE-8E78D5322D03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23;p41">
              <a:extLst>
                <a:ext uri="{FF2B5EF4-FFF2-40B4-BE49-F238E27FC236}">
                  <a16:creationId xmlns:a16="http://schemas.microsoft.com/office/drawing/2014/main" id="{6267E3E9-041B-5499-35A0-E3E5DE4AA674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24;p41">
              <a:extLst>
                <a:ext uri="{FF2B5EF4-FFF2-40B4-BE49-F238E27FC236}">
                  <a16:creationId xmlns:a16="http://schemas.microsoft.com/office/drawing/2014/main" id="{8C150AFC-9382-AA0B-4182-B8DFE56ED132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25;p41">
              <a:extLst>
                <a:ext uri="{FF2B5EF4-FFF2-40B4-BE49-F238E27FC236}">
                  <a16:creationId xmlns:a16="http://schemas.microsoft.com/office/drawing/2014/main" id="{0FA90F2A-0CE8-B0B6-071A-CEE8CD0F0856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26;p41">
              <a:extLst>
                <a:ext uri="{FF2B5EF4-FFF2-40B4-BE49-F238E27FC236}">
                  <a16:creationId xmlns:a16="http://schemas.microsoft.com/office/drawing/2014/main" id="{D54F8373-D752-4238-D87B-9D6B12F77275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27;p41">
              <a:extLst>
                <a:ext uri="{FF2B5EF4-FFF2-40B4-BE49-F238E27FC236}">
                  <a16:creationId xmlns:a16="http://schemas.microsoft.com/office/drawing/2014/main" id="{1C03491D-1B6E-03A6-F1D3-9172674D53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28;p41">
              <a:extLst>
                <a:ext uri="{FF2B5EF4-FFF2-40B4-BE49-F238E27FC236}">
                  <a16:creationId xmlns:a16="http://schemas.microsoft.com/office/drawing/2014/main" id="{F543CB11-5DE4-D020-BBEA-870602B82FBC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29;p41">
              <a:extLst>
                <a:ext uri="{FF2B5EF4-FFF2-40B4-BE49-F238E27FC236}">
                  <a16:creationId xmlns:a16="http://schemas.microsoft.com/office/drawing/2014/main" id="{A08586B6-B8DC-5F10-5F07-D8971920A52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0;p41">
              <a:extLst>
                <a:ext uri="{FF2B5EF4-FFF2-40B4-BE49-F238E27FC236}">
                  <a16:creationId xmlns:a16="http://schemas.microsoft.com/office/drawing/2014/main" id="{B936FB00-D8CA-09A6-AB1F-010A180B5D6D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1;p41">
              <a:extLst>
                <a:ext uri="{FF2B5EF4-FFF2-40B4-BE49-F238E27FC236}">
                  <a16:creationId xmlns:a16="http://schemas.microsoft.com/office/drawing/2014/main" id="{89ACDA96-A3CB-3FD8-801B-E7C3D1C6E7C3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2;p41">
              <a:extLst>
                <a:ext uri="{FF2B5EF4-FFF2-40B4-BE49-F238E27FC236}">
                  <a16:creationId xmlns:a16="http://schemas.microsoft.com/office/drawing/2014/main" id="{D26ABB5C-BBC0-E33A-AFF4-8077A5E95F0A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3;p41">
              <a:extLst>
                <a:ext uri="{FF2B5EF4-FFF2-40B4-BE49-F238E27FC236}">
                  <a16:creationId xmlns:a16="http://schemas.microsoft.com/office/drawing/2014/main" id="{9B9EC6E5-D476-5698-CF51-277BC216F128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;p41">
              <a:extLst>
                <a:ext uri="{FF2B5EF4-FFF2-40B4-BE49-F238E27FC236}">
                  <a16:creationId xmlns:a16="http://schemas.microsoft.com/office/drawing/2014/main" id="{2813E11F-FEC8-4FE4-32D4-6F1A3C5BA966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5;p41">
              <a:extLst>
                <a:ext uri="{FF2B5EF4-FFF2-40B4-BE49-F238E27FC236}">
                  <a16:creationId xmlns:a16="http://schemas.microsoft.com/office/drawing/2014/main" id="{C80F4076-1C24-29CC-ADE0-A323B451C1B5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6;p41">
              <a:extLst>
                <a:ext uri="{FF2B5EF4-FFF2-40B4-BE49-F238E27FC236}">
                  <a16:creationId xmlns:a16="http://schemas.microsoft.com/office/drawing/2014/main" id="{BEB58457-AD9C-035E-56A5-6D10EB675C95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7;p41">
              <a:extLst>
                <a:ext uri="{FF2B5EF4-FFF2-40B4-BE49-F238E27FC236}">
                  <a16:creationId xmlns:a16="http://schemas.microsoft.com/office/drawing/2014/main" id="{4C43652B-A252-1CB1-D075-A171FC2EFD49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8;p41">
              <a:extLst>
                <a:ext uri="{FF2B5EF4-FFF2-40B4-BE49-F238E27FC236}">
                  <a16:creationId xmlns:a16="http://schemas.microsoft.com/office/drawing/2014/main" id="{B4629626-2F80-C721-22BF-09E3AF3DA9D7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9;p41">
              <a:extLst>
                <a:ext uri="{FF2B5EF4-FFF2-40B4-BE49-F238E27FC236}">
                  <a16:creationId xmlns:a16="http://schemas.microsoft.com/office/drawing/2014/main" id="{C080BB98-AC4E-3535-A6C1-8A6C1A4232B0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40;p41">
              <a:extLst>
                <a:ext uri="{FF2B5EF4-FFF2-40B4-BE49-F238E27FC236}">
                  <a16:creationId xmlns:a16="http://schemas.microsoft.com/office/drawing/2014/main" id="{B77CC242-262E-BF7D-4495-6CA0263DE2E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41;p41">
              <a:extLst>
                <a:ext uri="{FF2B5EF4-FFF2-40B4-BE49-F238E27FC236}">
                  <a16:creationId xmlns:a16="http://schemas.microsoft.com/office/drawing/2014/main" id="{D9A5D677-E337-573A-3E41-7B6B466BC29E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42;p41">
              <a:extLst>
                <a:ext uri="{FF2B5EF4-FFF2-40B4-BE49-F238E27FC236}">
                  <a16:creationId xmlns:a16="http://schemas.microsoft.com/office/drawing/2014/main" id="{545305B0-2AEE-C55F-F64D-F075B6DEFC1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43;p41">
              <a:extLst>
                <a:ext uri="{FF2B5EF4-FFF2-40B4-BE49-F238E27FC236}">
                  <a16:creationId xmlns:a16="http://schemas.microsoft.com/office/drawing/2014/main" id="{EE9DD6A0-738E-DDE3-8346-17518B0870B1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44;p41">
              <a:extLst>
                <a:ext uri="{FF2B5EF4-FFF2-40B4-BE49-F238E27FC236}">
                  <a16:creationId xmlns:a16="http://schemas.microsoft.com/office/drawing/2014/main" id="{8DDDCCB2-489F-3A50-E78F-AC215FE0510D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45;p41">
              <a:extLst>
                <a:ext uri="{FF2B5EF4-FFF2-40B4-BE49-F238E27FC236}">
                  <a16:creationId xmlns:a16="http://schemas.microsoft.com/office/drawing/2014/main" id="{13CB3344-1E0C-C10C-6151-8B803008514A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46;p41">
              <a:extLst>
                <a:ext uri="{FF2B5EF4-FFF2-40B4-BE49-F238E27FC236}">
                  <a16:creationId xmlns:a16="http://schemas.microsoft.com/office/drawing/2014/main" id="{6BD00538-C660-32E5-0C2D-73C91EAB161E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47;p41">
              <a:extLst>
                <a:ext uri="{FF2B5EF4-FFF2-40B4-BE49-F238E27FC236}">
                  <a16:creationId xmlns:a16="http://schemas.microsoft.com/office/drawing/2014/main" id="{4777FD70-6DAD-98B4-08F0-AB83CCF5978D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48;p41">
              <a:extLst>
                <a:ext uri="{FF2B5EF4-FFF2-40B4-BE49-F238E27FC236}">
                  <a16:creationId xmlns:a16="http://schemas.microsoft.com/office/drawing/2014/main" id="{82B17C1C-1A5A-A452-0EEA-D6A4E82B3E69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49;p41">
              <a:extLst>
                <a:ext uri="{FF2B5EF4-FFF2-40B4-BE49-F238E27FC236}">
                  <a16:creationId xmlns:a16="http://schemas.microsoft.com/office/drawing/2014/main" id="{0CF9A989-2B30-EF49-B099-2CCDBED9B6C0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50;p41">
              <a:extLst>
                <a:ext uri="{FF2B5EF4-FFF2-40B4-BE49-F238E27FC236}">
                  <a16:creationId xmlns:a16="http://schemas.microsoft.com/office/drawing/2014/main" id="{DFA646FC-4C9C-D6BB-6657-9A110A0DA348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51;p41">
              <a:extLst>
                <a:ext uri="{FF2B5EF4-FFF2-40B4-BE49-F238E27FC236}">
                  <a16:creationId xmlns:a16="http://schemas.microsoft.com/office/drawing/2014/main" id="{FFBBFA10-DDAB-FFB0-2976-E42685275A58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52;p41">
              <a:extLst>
                <a:ext uri="{FF2B5EF4-FFF2-40B4-BE49-F238E27FC236}">
                  <a16:creationId xmlns:a16="http://schemas.microsoft.com/office/drawing/2014/main" id="{EC2E699D-C452-8994-A41B-705ABD12CA4E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53;p41">
              <a:extLst>
                <a:ext uri="{FF2B5EF4-FFF2-40B4-BE49-F238E27FC236}">
                  <a16:creationId xmlns:a16="http://schemas.microsoft.com/office/drawing/2014/main" id="{F425C49F-F102-27DC-4CAF-C068DD839A02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54;p41">
              <a:extLst>
                <a:ext uri="{FF2B5EF4-FFF2-40B4-BE49-F238E27FC236}">
                  <a16:creationId xmlns:a16="http://schemas.microsoft.com/office/drawing/2014/main" id="{B2D473EE-CF0C-5638-1217-A08193A0930D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55;p41">
              <a:extLst>
                <a:ext uri="{FF2B5EF4-FFF2-40B4-BE49-F238E27FC236}">
                  <a16:creationId xmlns:a16="http://schemas.microsoft.com/office/drawing/2014/main" id="{1F5A5468-1494-2454-7167-B6AD630B9E20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56;p41">
              <a:extLst>
                <a:ext uri="{FF2B5EF4-FFF2-40B4-BE49-F238E27FC236}">
                  <a16:creationId xmlns:a16="http://schemas.microsoft.com/office/drawing/2014/main" id="{BEFD1EF3-3088-C9C4-FF00-3D861F9D6F95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57;p41">
              <a:extLst>
                <a:ext uri="{FF2B5EF4-FFF2-40B4-BE49-F238E27FC236}">
                  <a16:creationId xmlns:a16="http://schemas.microsoft.com/office/drawing/2014/main" id="{4D8D7176-7BA7-F6D1-AC55-7E0107C369D9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58;p41">
              <a:extLst>
                <a:ext uri="{FF2B5EF4-FFF2-40B4-BE49-F238E27FC236}">
                  <a16:creationId xmlns:a16="http://schemas.microsoft.com/office/drawing/2014/main" id="{1AA00DB0-49D8-7E3E-375D-D1816A4C43E0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59;p41">
              <a:extLst>
                <a:ext uri="{FF2B5EF4-FFF2-40B4-BE49-F238E27FC236}">
                  <a16:creationId xmlns:a16="http://schemas.microsoft.com/office/drawing/2014/main" id="{28AD42B3-E608-7BE8-59F5-C43033958780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0;p41">
              <a:extLst>
                <a:ext uri="{FF2B5EF4-FFF2-40B4-BE49-F238E27FC236}">
                  <a16:creationId xmlns:a16="http://schemas.microsoft.com/office/drawing/2014/main" id="{1BCF3F8A-8E36-4A2D-549A-AAD50E02C4A7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1;p41">
              <a:extLst>
                <a:ext uri="{FF2B5EF4-FFF2-40B4-BE49-F238E27FC236}">
                  <a16:creationId xmlns:a16="http://schemas.microsoft.com/office/drawing/2014/main" id="{FA0F174D-CD69-60F1-2F7A-94D3B40A5988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2;p41">
              <a:extLst>
                <a:ext uri="{FF2B5EF4-FFF2-40B4-BE49-F238E27FC236}">
                  <a16:creationId xmlns:a16="http://schemas.microsoft.com/office/drawing/2014/main" id="{B6441F7F-060B-F38E-F418-28C3BAE99602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3;p41">
              <a:extLst>
                <a:ext uri="{FF2B5EF4-FFF2-40B4-BE49-F238E27FC236}">
                  <a16:creationId xmlns:a16="http://schemas.microsoft.com/office/drawing/2014/main" id="{CBFF633A-3276-33B6-DA14-B8C12275973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4;p41">
              <a:extLst>
                <a:ext uri="{FF2B5EF4-FFF2-40B4-BE49-F238E27FC236}">
                  <a16:creationId xmlns:a16="http://schemas.microsoft.com/office/drawing/2014/main" id="{941286EE-C7CD-4D0B-A306-69282DBFF2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5;p41">
              <a:extLst>
                <a:ext uri="{FF2B5EF4-FFF2-40B4-BE49-F238E27FC236}">
                  <a16:creationId xmlns:a16="http://schemas.microsoft.com/office/drawing/2014/main" id="{993EF2A4-CA8E-9E03-1BD2-3FA6AF7471BF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6;p41">
              <a:extLst>
                <a:ext uri="{FF2B5EF4-FFF2-40B4-BE49-F238E27FC236}">
                  <a16:creationId xmlns:a16="http://schemas.microsoft.com/office/drawing/2014/main" id="{A3FCD447-55E6-90E5-C310-44DD2C4453A5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7;p41">
              <a:extLst>
                <a:ext uri="{FF2B5EF4-FFF2-40B4-BE49-F238E27FC236}">
                  <a16:creationId xmlns:a16="http://schemas.microsoft.com/office/drawing/2014/main" id="{11782117-7530-7964-B5E7-BA1C0F9F0C0C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8;p41">
              <a:extLst>
                <a:ext uri="{FF2B5EF4-FFF2-40B4-BE49-F238E27FC236}">
                  <a16:creationId xmlns:a16="http://schemas.microsoft.com/office/drawing/2014/main" id="{84107DA5-AFA3-5C4F-B28F-3C83A16DF02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;p41">
              <a:extLst>
                <a:ext uri="{FF2B5EF4-FFF2-40B4-BE49-F238E27FC236}">
                  <a16:creationId xmlns:a16="http://schemas.microsoft.com/office/drawing/2014/main" id="{FBCDA5E1-D670-200B-112C-E6D5C4282BEA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70;p41">
              <a:extLst>
                <a:ext uri="{FF2B5EF4-FFF2-40B4-BE49-F238E27FC236}">
                  <a16:creationId xmlns:a16="http://schemas.microsoft.com/office/drawing/2014/main" id="{BD511AB3-21B3-95E4-578A-CDE6DB5CFAD7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71;p41">
              <a:extLst>
                <a:ext uri="{FF2B5EF4-FFF2-40B4-BE49-F238E27FC236}">
                  <a16:creationId xmlns:a16="http://schemas.microsoft.com/office/drawing/2014/main" id="{355078A2-966D-1EC9-0B39-42DEE5C796B7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72;p41">
              <a:extLst>
                <a:ext uri="{FF2B5EF4-FFF2-40B4-BE49-F238E27FC236}">
                  <a16:creationId xmlns:a16="http://schemas.microsoft.com/office/drawing/2014/main" id="{364E88E7-5348-C5A4-8337-9990FF2E695F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73;p41">
              <a:extLst>
                <a:ext uri="{FF2B5EF4-FFF2-40B4-BE49-F238E27FC236}">
                  <a16:creationId xmlns:a16="http://schemas.microsoft.com/office/drawing/2014/main" id="{525C3D17-C88D-4B3C-7329-BB00BEE0DB0D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74;p41">
              <a:extLst>
                <a:ext uri="{FF2B5EF4-FFF2-40B4-BE49-F238E27FC236}">
                  <a16:creationId xmlns:a16="http://schemas.microsoft.com/office/drawing/2014/main" id="{DB1F66F8-FDB3-35BD-971D-556FBF0918C6}"/>
                </a:ext>
              </a:extLst>
            </p:cNvPr>
            <p:cNvSpPr/>
            <p:nvPr/>
          </p:nvSpPr>
          <p:spPr>
            <a:xfrm>
              <a:off x="3218300" y="2125776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75;p41">
              <a:extLst>
                <a:ext uri="{FF2B5EF4-FFF2-40B4-BE49-F238E27FC236}">
                  <a16:creationId xmlns:a16="http://schemas.microsoft.com/office/drawing/2014/main" id="{BD747D12-E4FC-8316-3C10-B37337B88BB5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76;p41">
              <a:extLst>
                <a:ext uri="{FF2B5EF4-FFF2-40B4-BE49-F238E27FC236}">
                  <a16:creationId xmlns:a16="http://schemas.microsoft.com/office/drawing/2014/main" id="{20B36E23-1DDB-0FAA-F8D7-4E841E5759D0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7;p41">
              <a:extLst>
                <a:ext uri="{FF2B5EF4-FFF2-40B4-BE49-F238E27FC236}">
                  <a16:creationId xmlns:a16="http://schemas.microsoft.com/office/drawing/2014/main" id="{FCC2CD6D-473D-33BD-7251-6F6D5848B932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8;p41">
              <a:extLst>
                <a:ext uri="{FF2B5EF4-FFF2-40B4-BE49-F238E27FC236}">
                  <a16:creationId xmlns:a16="http://schemas.microsoft.com/office/drawing/2014/main" id="{7FCBBB35-196E-767E-1972-3F2AEEBC24A9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9;p41">
              <a:extLst>
                <a:ext uri="{FF2B5EF4-FFF2-40B4-BE49-F238E27FC236}">
                  <a16:creationId xmlns:a16="http://schemas.microsoft.com/office/drawing/2014/main" id="{3D98B274-DB20-90B6-AE00-9E87ECF75767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80;p41">
              <a:extLst>
                <a:ext uri="{FF2B5EF4-FFF2-40B4-BE49-F238E27FC236}">
                  <a16:creationId xmlns:a16="http://schemas.microsoft.com/office/drawing/2014/main" id="{E7E502B0-AB9F-4B6D-BADC-FDCFF74BB0E5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81;p41">
              <a:extLst>
                <a:ext uri="{FF2B5EF4-FFF2-40B4-BE49-F238E27FC236}">
                  <a16:creationId xmlns:a16="http://schemas.microsoft.com/office/drawing/2014/main" id="{71E33451-0B1C-3E34-D36F-6B63F7F9EE8E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82;p41">
              <a:extLst>
                <a:ext uri="{FF2B5EF4-FFF2-40B4-BE49-F238E27FC236}">
                  <a16:creationId xmlns:a16="http://schemas.microsoft.com/office/drawing/2014/main" id="{FE6A575D-E290-F696-1ED4-6C57D71E979A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83;p41">
              <a:extLst>
                <a:ext uri="{FF2B5EF4-FFF2-40B4-BE49-F238E27FC236}">
                  <a16:creationId xmlns:a16="http://schemas.microsoft.com/office/drawing/2014/main" id="{29EB77AC-032D-2BCD-BC4C-33BAD817F4BD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84;p41">
              <a:extLst>
                <a:ext uri="{FF2B5EF4-FFF2-40B4-BE49-F238E27FC236}">
                  <a16:creationId xmlns:a16="http://schemas.microsoft.com/office/drawing/2014/main" id="{55BD77DB-5D7F-BBF3-19CC-CD6AC9D3367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85;p41">
              <a:extLst>
                <a:ext uri="{FF2B5EF4-FFF2-40B4-BE49-F238E27FC236}">
                  <a16:creationId xmlns:a16="http://schemas.microsoft.com/office/drawing/2014/main" id="{23ABB650-B419-4778-469C-A2B9C850B72A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86;p41">
              <a:extLst>
                <a:ext uri="{FF2B5EF4-FFF2-40B4-BE49-F238E27FC236}">
                  <a16:creationId xmlns:a16="http://schemas.microsoft.com/office/drawing/2014/main" id="{571EE00F-D88D-C95E-0976-E20261F7C7E0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87;p41">
              <a:extLst>
                <a:ext uri="{FF2B5EF4-FFF2-40B4-BE49-F238E27FC236}">
                  <a16:creationId xmlns:a16="http://schemas.microsoft.com/office/drawing/2014/main" id="{B2B6EA72-AACC-8596-4727-2BC54037A3E5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88;p41">
              <a:extLst>
                <a:ext uri="{FF2B5EF4-FFF2-40B4-BE49-F238E27FC236}">
                  <a16:creationId xmlns:a16="http://schemas.microsoft.com/office/drawing/2014/main" id="{854D4A30-B611-C8E5-6BFA-CF44412C7660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89;p41">
              <a:extLst>
                <a:ext uri="{FF2B5EF4-FFF2-40B4-BE49-F238E27FC236}">
                  <a16:creationId xmlns:a16="http://schemas.microsoft.com/office/drawing/2014/main" id="{09A80DA1-B963-8ED3-FD20-6E4498BF394D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90;p41">
              <a:extLst>
                <a:ext uri="{FF2B5EF4-FFF2-40B4-BE49-F238E27FC236}">
                  <a16:creationId xmlns:a16="http://schemas.microsoft.com/office/drawing/2014/main" id="{BB6FA666-6BE8-F9A2-9A1A-3E05544F5802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91;p41">
              <a:extLst>
                <a:ext uri="{FF2B5EF4-FFF2-40B4-BE49-F238E27FC236}">
                  <a16:creationId xmlns:a16="http://schemas.microsoft.com/office/drawing/2014/main" id="{C446C849-1620-49E0-BC63-1B3F96729800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92;p41">
              <a:extLst>
                <a:ext uri="{FF2B5EF4-FFF2-40B4-BE49-F238E27FC236}">
                  <a16:creationId xmlns:a16="http://schemas.microsoft.com/office/drawing/2014/main" id="{9126A3C4-5C2E-C851-AA9C-2C59B83BE00B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93;p41">
              <a:extLst>
                <a:ext uri="{FF2B5EF4-FFF2-40B4-BE49-F238E27FC236}">
                  <a16:creationId xmlns:a16="http://schemas.microsoft.com/office/drawing/2014/main" id="{2BA3BF89-7064-32A3-1CC2-C5CC4A724D7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94;p41">
              <a:extLst>
                <a:ext uri="{FF2B5EF4-FFF2-40B4-BE49-F238E27FC236}">
                  <a16:creationId xmlns:a16="http://schemas.microsoft.com/office/drawing/2014/main" id="{AF493F99-D8BC-E22D-AB26-9C4CF904E6A6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95;p41">
              <a:extLst>
                <a:ext uri="{FF2B5EF4-FFF2-40B4-BE49-F238E27FC236}">
                  <a16:creationId xmlns:a16="http://schemas.microsoft.com/office/drawing/2014/main" id="{C5B87500-D57D-9823-7505-C022B9DE5907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96;p41">
              <a:extLst>
                <a:ext uri="{FF2B5EF4-FFF2-40B4-BE49-F238E27FC236}">
                  <a16:creationId xmlns:a16="http://schemas.microsoft.com/office/drawing/2014/main" id="{3B0D7CE7-D8E6-BE52-DE5B-437A174760F9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97;p41">
              <a:extLst>
                <a:ext uri="{FF2B5EF4-FFF2-40B4-BE49-F238E27FC236}">
                  <a16:creationId xmlns:a16="http://schemas.microsoft.com/office/drawing/2014/main" id="{53180F38-8E68-B76B-A9D5-E3B69AFC4580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98;p41">
              <a:extLst>
                <a:ext uri="{FF2B5EF4-FFF2-40B4-BE49-F238E27FC236}">
                  <a16:creationId xmlns:a16="http://schemas.microsoft.com/office/drawing/2014/main" id="{AAE1DA78-0C43-164D-9DA1-F5C6791432C2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99;p41">
              <a:extLst>
                <a:ext uri="{FF2B5EF4-FFF2-40B4-BE49-F238E27FC236}">
                  <a16:creationId xmlns:a16="http://schemas.microsoft.com/office/drawing/2014/main" id="{CD81A737-2FE1-CA9F-7789-56FA826EA19D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00;p41">
              <a:extLst>
                <a:ext uri="{FF2B5EF4-FFF2-40B4-BE49-F238E27FC236}">
                  <a16:creationId xmlns:a16="http://schemas.microsoft.com/office/drawing/2014/main" id="{46DD215F-3716-DA1D-913A-70FBC5BE2AA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01;p41">
              <a:extLst>
                <a:ext uri="{FF2B5EF4-FFF2-40B4-BE49-F238E27FC236}">
                  <a16:creationId xmlns:a16="http://schemas.microsoft.com/office/drawing/2014/main" id="{90DACCBE-7FA1-C58E-DC62-D9DEC33AF8A9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02;p41">
              <a:extLst>
                <a:ext uri="{FF2B5EF4-FFF2-40B4-BE49-F238E27FC236}">
                  <a16:creationId xmlns:a16="http://schemas.microsoft.com/office/drawing/2014/main" id="{2727ECC2-E763-6D78-9857-8C781B0616C1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03;p41">
              <a:extLst>
                <a:ext uri="{FF2B5EF4-FFF2-40B4-BE49-F238E27FC236}">
                  <a16:creationId xmlns:a16="http://schemas.microsoft.com/office/drawing/2014/main" id="{18622463-C34A-1961-693D-8FB03306E4DA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04;p41">
              <a:extLst>
                <a:ext uri="{FF2B5EF4-FFF2-40B4-BE49-F238E27FC236}">
                  <a16:creationId xmlns:a16="http://schemas.microsoft.com/office/drawing/2014/main" id="{8AF11D1B-2701-78BE-522D-64A2E2AFF44F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05;p41">
              <a:extLst>
                <a:ext uri="{FF2B5EF4-FFF2-40B4-BE49-F238E27FC236}">
                  <a16:creationId xmlns:a16="http://schemas.microsoft.com/office/drawing/2014/main" id="{22FF611F-83F5-B454-C831-52FAFE10CF7B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06;p41">
              <a:extLst>
                <a:ext uri="{FF2B5EF4-FFF2-40B4-BE49-F238E27FC236}">
                  <a16:creationId xmlns:a16="http://schemas.microsoft.com/office/drawing/2014/main" id="{0581A73A-B3FB-0422-F41D-003A44B96573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07;p41">
              <a:extLst>
                <a:ext uri="{FF2B5EF4-FFF2-40B4-BE49-F238E27FC236}">
                  <a16:creationId xmlns:a16="http://schemas.microsoft.com/office/drawing/2014/main" id="{F55FAB1F-3303-2700-2434-4A78756BD9F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08;p41">
              <a:extLst>
                <a:ext uri="{FF2B5EF4-FFF2-40B4-BE49-F238E27FC236}">
                  <a16:creationId xmlns:a16="http://schemas.microsoft.com/office/drawing/2014/main" id="{7DC5BE3C-B756-C935-F243-7E41FFAF415A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09;p41">
              <a:extLst>
                <a:ext uri="{FF2B5EF4-FFF2-40B4-BE49-F238E27FC236}">
                  <a16:creationId xmlns:a16="http://schemas.microsoft.com/office/drawing/2014/main" id="{1AF7B357-8B96-C9B5-C132-B9604AA15F5D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0;p41">
              <a:extLst>
                <a:ext uri="{FF2B5EF4-FFF2-40B4-BE49-F238E27FC236}">
                  <a16:creationId xmlns:a16="http://schemas.microsoft.com/office/drawing/2014/main" id="{DDC346F9-50D3-2487-53E7-47351681E5F2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1;p41">
              <a:extLst>
                <a:ext uri="{FF2B5EF4-FFF2-40B4-BE49-F238E27FC236}">
                  <a16:creationId xmlns:a16="http://schemas.microsoft.com/office/drawing/2014/main" id="{A5E95B12-EBD1-4C7A-317A-C22241A50161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2;p41">
              <a:extLst>
                <a:ext uri="{FF2B5EF4-FFF2-40B4-BE49-F238E27FC236}">
                  <a16:creationId xmlns:a16="http://schemas.microsoft.com/office/drawing/2014/main" id="{4C48CB95-BAF3-81FB-660B-9E81E6BDDFFE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3;p41">
              <a:extLst>
                <a:ext uri="{FF2B5EF4-FFF2-40B4-BE49-F238E27FC236}">
                  <a16:creationId xmlns:a16="http://schemas.microsoft.com/office/drawing/2014/main" id="{006C7B00-302F-6EB0-8D06-687BF6CA4921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4;p41">
              <a:extLst>
                <a:ext uri="{FF2B5EF4-FFF2-40B4-BE49-F238E27FC236}">
                  <a16:creationId xmlns:a16="http://schemas.microsoft.com/office/drawing/2014/main" id="{D51AB1C6-F3F9-9D34-548C-1664C97F045C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5;p41">
              <a:extLst>
                <a:ext uri="{FF2B5EF4-FFF2-40B4-BE49-F238E27FC236}">
                  <a16:creationId xmlns:a16="http://schemas.microsoft.com/office/drawing/2014/main" id="{EAC22B4B-0E73-B1E6-CA44-C24B63CFAE49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6;p41">
              <a:extLst>
                <a:ext uri="{FF2B5EF4-FFF2-40B4-BE49-F238E27FC236}">
                  <a16:creationId xmlns:a16="http://schemas.microsoft.com/office/drawing/2014/main" id="{E2188A6D-0110-D548-A9C2-53AED190C561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7;p41">
              <a:extLst>
                <a:ext uri="{FF2B5EF4-FFF2-40B4-BE49-F238E27FC236}">
                  <a16:creationId xmlns:a16="http://schemas.microsoft.com/office/drawing/2014/main" id="{2B241A3F-725F-6384-C157-B23E2B876D08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;p41">
              <a:extLst>
                <a:ext uri="{FF2B5EF4-FFF2-40B4-BE49-F238E27FC236}">
                  <a16:creationId xmlns:a16="http://schemas.microsoft.com/office/drawing/2014/main" id="{744868A7-BD41-CA32-4D98-F7F86CA834C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9;p41">
              <a:extLst>
                <a:ext uri="{FF2B5EF4-FFF2-40B4-BE49-F238E27FC236}">
                  <a16:creationId xmlns:a16="http://schemas.microsoft.com/office/drawing/2014/main" id="{AB511560-1DC5-E1B8-D3DE-B88019458688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420;p41">
              <a:extLst>
                <a:ext uri="{FF2B5EF4-FFF2-40B4-BE49-F238E27FC236}">
                  <a16:creationId xmlns:a16="http://schemas.microsoft.com/office/drawing/2014/main" id="{F75BBA07-3DBE-DEBB-E42B-9ADA9DEE49D7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21;p41">
              <a:extLst>
                <a:ext uri="{FF2B5EF4-FFF2-40B4-BE49-F238E27FC236}">
                  <a16:creationId xmlns:a16="http://schemas.microsoft.com/office/drawing/2014/main" id="{0D8E0DA4-6D0D-A3FC-CF9A-B50ABCE1BF65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22;p41">
              <a:extLst>
                <a:ext uri="{FF2B5EF4-FFF2-40B4-BE49-F238E27FC236}">
                  <a16:creationId xmlns:a16="http://schemas.microsoft.com/office/drawing/2014/main" id="{1B752802-A350-E514-71EF-518F0A9771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23;p41">
              <a:extLst>
                <a:ext uri="{FF2B5EF4-FFF2-40B4-BE49-F238E27FC236}">
                  <a16:creationId xmlns:a16="http://schemas.microsoft.com/office/drawing/2014/main" id="{7D13ADF5-8CAB-44BE-3DDE-5D4E4114FE1A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24;p41">
              <a:extLst>
                <a:ext uri="{FF2B5EF4-FFF2-40B4-BE49-F238E27FC236}">
                  <a16:creationId xmlns:a16="http://schemas.microsoft.com/office/drawing/2014/main" id="{B5A72608-2981-343B-87E3-5A67DE22CEB7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25;p41">
              <a:extLst>
                <a:ext uri="{FF2B5EF4-FFF2-40B4-BE49-F238E27FC236}">
                  <a16:creationId xmlns:a16="http://schemas.microsoft.com/office/drawing/2014/main" id="{894CD65C-22FE-C5CB-D9C2-777811D5991E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26;p41">
              <a:extLst>
                <a:ext uri="{FF2B5EF4-FFF2-40B4-BE49-F238E27FC236}">
                  <a16:creationId xmlns:a16="http://schemas.microsoft.com/office/drawing/2014/main" id="{56DC1548-8379-D92F-2659-97124B773A7F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27;p41">
              <a:extLst>
                <a:ext uri="{FF2B5EF4-FFF2-40B4-BE49-F238E27FC236}">
                  <a16:creationId xmlns:a16="http://schemas.microsoft.com/office/drawing/2014/main" id="{F0065BAE-4A77-2BEC-EAA0-9962BB09F84E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28;p41">
              <a:extLst>
                <a:ext uri="{FF2B5EF4-FFF2-40B4-BE49-F238E27FC236}">
                  <a16:creationId xmlns:a16="http://schemas.microsoft.com/office/drawing/2014/main" id="{009BD272-AF67-3452-C896-5D14EA0348E9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29;p41">
              <a:extLst>
                <a:ext uri="{FF2B5EF4-FFF2-40B4-BE49-F238E27FC236}">
                  <a16:creationId xmlns:a16="http://schemas.microsoft.com/office/drawing/2014/main" id="{D1BB4F4F-726E-8DA8-46C6-F8234A4F895C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30;p41">
              <a:extLst>
                <a:ext uri="{FF2B5EF4-FFF2-40B4-BE49-F238E27FC236}">
                  <a16:creationId xmlns:a16="http://schemas.microsoft.com/office/drawing/2014/main" id="{EBDF0DE2-A2A3-C0C8-958C-646BE07BF16C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31;p41">
              <a:extLst>
                <a:ext uri="{FF2B5EF4-FFF2-40B4-BE49-F238E27FC236}">
                  <a16:creationId xmlns:a16="http://schemas.microsoft.com/office/drawing/2014/main" id="{E5A557C2-A20E-5EA4-1311-1B67AEE5C23C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32;p41">
              <a:extLst>
                <a:ext uri="{FF2B5EF4-FFF2-40B4-BE49-F238E27FC236}">
                  <a16:creationId xmlns:a16="http://schemas.microsoft.com/office/drawing/2014/main" id="{F4438F6D-DFCB-035F-8BC3-42C122959C9C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433;p41">
              <a:extLst>
                <a:ext uri="{FF2B5EF4-FFF2-40B4-BE49-F238E27FC236}">
                  <a16:creationId xmlns:a16="http://schemas.microsoft.com/office/drawing/2014/main" id="{A1E2F9B5-22EF-42BA-4C57-D6BFD1F12FC8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34;p41">
              <a:extLst>
                <a:ext uri="{FF2B5EF4-FFF2-40B4-BE49-F238E27FC236}">
                  <a16:creationId xmlns:a16="http://schemas.microsoft.com/office/drawing/2014/main" id="{F8480912-23F2-8D17-F0CB-63FF88D39A76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35;p41">
              <a:extLst>
                <a:ext uri="{FF2B5EF4-FFF2-40B4-BE49-F238E27FC236}">
                  <a16:creationId xmlns:a16="http://schemas.microsoft.com/office/drawing/2014/main" id="{531878E1-1E80-45B0-CFE8-0376DD2C7D74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36;p41">
              <a:extLst>
                <a:ext uri="{FF2B5EF4-FFF2-40B4-BE49-F238E27FC236}">
                  <a16:creationId xmlns:a16="http://schemas.microsoft.com/office/drawing/2014/main" id="{E8389BA5-30EB-AB6C-532F-87A653078BB8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37;p41">
              <a:extLst>
                <a:ext uri="{FF2B5EF4-FFF2-40B4-BE49-F238E27FC236}">
                  <a16:creationId xmlns:a16="http://schemas.microsoft.com/office/drawing/2014/main" id="{976DBE6D-6932-BA90-C80E-ADE7B6D224D1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38;p41">
              <a:extLst>
                <a:ext uri="{FF2B5EF4-FFF2-40B4-BE49-F238E27FC236}">
                  <a16:creationId xmlns:a16="http://schemas.microsoft.com/office/drawing/2014/main" id="{34F7E639-F956-62A8-5B1F-A030FD8FF970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39;p41">
              <a:extLst>
                <a:ext uri="{FF2B5EF4-FFF2-40B4-BE49-F238E27FC236}">
                  <a16:creationId xmlns:a16="http://schemas.microsoft.com/office/drawing/2014/main" id="{CD148C8F-1787-D406-5FEA-0FCA7F5E8D9D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40;p41">
              <a:extLst>
                <a:ext uri="{FF2B5EF4-FFF2-40B4-BE49-F238E27FC236}">
                  <a16:creationId xmlns:a16="http://schemas.microsoft.com/office/drawing/2014/main" id="{E298282A-8BF6-40F5-DCE7-7ADA56439218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41;p41">
              <a:extLst>
                <a:ext uri="{FF2B5EF4-FFF2-40B4-BE49-F238E27FC236}">
                  <a16:creationId xmlns:a16="http://schemas.microsoft.com/office/drawing/2014/main" id="{08F64762-4E07-3D80-5C36-D826818D01F2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42;p41">
              <a:extLst>
                <a:ext uri="{FF2B5EF4-FFF2-40B4-BE49-F238E27FC236}">
                  <a16:creationId xmlns:a16="http://schemas.microsoft.com/office/drawing/2014/main" id="{03484FB5-B2E1-C204-3B88-BA1FD7AC44DC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43;p41">
              <a:extLst>
                <a:ext uri="{FF2B5EF4-FFF2-40B4-BE49-F238E27FC236}">
                  <a16:creationId xmlns:a16="http://schemas.microsoft.com/office/drawing/2014/main" id="{278E19EB-DDDC-CEDF-A802-8F5A11B4700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44;p41">
              <a:extLst>
                <a:ext uri="{FF2B5EF4-FFF2-40B4-BE49-F238E27FC236}">
                  <a16:creationId xmlns:a16="http://schemas.microsoft.com/office/drawing/2014/main" id="{10552275-F29D-C1A9-D938-839C99B33C8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45;p41">
              <a:extLst>
                <a:ext uri="{FF2B5EF4-FFF2-40B4-BE49-F238E27FC236}">
                  <a16:creationId xmlns:a16="http://schemas.microsoft.com/office/drawing/2014/main" id="{EE9BD09C-1EF2-996B-B010-8CD399747713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46;p41">
              <a:extLst>
                <a:ext uri="{FF2B5EF4-FFF2-40B4-BE49-F238E27FC236}">
                  <a16:creationId xmlns:a16="http://schemas.microsoft.com/office/drawing/2014/main" id="{9DA31612-32D3-8BE9-625D-ED94D7594D92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47;p41">
              <a:extLst>
                <a:ext uri="{FF2B5EF4-FFF2-40B4-BE49-F238E27FC236}">
                  <a16:creationId xmlns:a16="http://schemas.microsoft.com/office/drawing/2014/main" id="{C1EB9E60-043D-F82D-74BD-9E533008283B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48;p41">
              <a:extLst>
                <a:ext uri="{FF2B5EF4-FFF2-40B4-BE49-F238E27FC236}">
                  <a16:creationId xmlns:a16="http://schemas.microsoft.com/office/drawing/2014/main" id="{160FC955-0B0C-7387-BAA0-7C4B5192286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49;p41">
              <a:extLst>
                <a:ext uri="{FF2B5EF4-FFF2-40B4-BE49-F238E27FC236}">
                  <a16:creationId xmlns:a16="http://schemas.microsoft.com/office/drawing/2014/main" id="{154CFDF2-3932-A2D6-40C1-9256876F684F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0;p41">
              <a:extLst>
                <a:ext uri="{FF2B5EF4-FFF2-40B4-BE49-F238E27FC236}">
                  <a16:creationId xmlns:a16="http://schemas.microsoft.com/office/drawing/2014/main" id="{F75234BB-CFE3-C27D-F0C5-6B1C913FEDA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1;p41">
              <a:extLst>
                <a:ext uri="{FF2B5EF4-FFF2-40B4-BE49-F238E27FC236}">
                  <a16:creationId xmlns:a16="http://schemas.microsoft.com/office/drawing/2014/main" id="{04FFAF2C-4D91-21BD-7F01-F45CCEA78BCD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2;p41">
              <a:extLst>
                <a:ext uri="{FF2B5EF4-FFF2-40B4-BE49-F238E27FC236}">
                  <a16:creationId xmlns:a16="http://schemas.microsoft.com/office/drawing/2014/main" id="{2F851EB8-4682-FA61-4E98-4C0F73FEEE08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3;p41">
              <a:extLst>
                <a:ext uri="{FF2B5EF4-FFF2-40B4-BE49-F238E27FC236}">
                  <a16:creationId xmlns:a16="http://schemas.microsoft.com/office/drawing/2014/main" id="{FE5916BC-B437-1A1C-241E-C708608694F9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4;p41">
              <a:extLst>
                <a:ext uri="{FF2B5EF4-FFF2-40B4-BE49-F238E27FC236}">
                  <a16:creationId xmlns:a16="http://schemas.microsoft.com/office/drawing/2014/main" id="{30548F09-5F67-8633-0E79-FA90EBF9EA9B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5;p41">
              <a:extLst>
                <a:ext uri="{FF2B5EF4-FFF2-40B4-BE49-F238E27FC236}">
                  <a16:creationId xmlns:a16="http://schemas.microsoft.com/office/drawing/2014/main" id="{F05FFF9E-C184-4548-2C3A-7DE881D890FB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6;p41">
              <a:extLst>
                <a:ext uri="{FF2B5EF4-FFF2-40B4-BE49-F238E27FC236}">
                  <a16:creationId xmlns:a16="http://schemas.microsoft.com/office/drawing/2014/main" id="{D208F114-6E57-EB1E-A1BF-F21C01782D12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;p41">
              <a:extLst>
                <a:ext uri="{FF2B5EF4-FFF2-40B4-BE49-F238E27FC236}">
                  <a16:creationId xmlns:a16="http://schemas.microsoft.com/office/drawing/2014/main" id="{1BBCBDAA-F05A-DA88-547C-828742C00E0E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8;p41">
              <a:extLst>
                <a:ext uri="{FF2B5EF4-FFF2-40B4-BE49-F238E27FC236}">
                  <a16:creationId xmlns:a16="http://schemas.microsoft.com/office/drawing/2014/main" id="{1E00FABA-29C2-EE2F-9608-CEB396698BB6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9;p41">
              <a:extLst>
                <a:ext uri="{FF2B5EF4-FFF2-40B4-BE49-F238E27FC236}">
                  <a16:creationId xmlns:a16="http://schemas.microsoft.com/office/drawing/2014/main" id="{86785E75-38C3-0724-1379-CBEF2FBD88FA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0;p41">
              <a:extLst>
                <a:ext uri="{FF2B5EF4-FFF2-40B4-BE49-F238E27FC236}">
                  <a16:creationId xmlns:a16="http://schemas.microsoft.com/office/drawing/2014/main" id="{E5303F97-780F-9D13-4446-B12829A3C001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1;p41">
              <a:extLst>
                <a:ext uri="{FF2B5EF4-FFF2-40B4-BE49-F238E27FC236}">
                  <a16:creationId xmlns:a16="http://schemas.microsoft.com/office/drawing/2014/main" id="{920626B3-2777-2442-CD26-02B016CB80ED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2;p41">
              <a:extLst>
                <a:ext uri="{FF2B5EF4-FFF2-40B4-BE49-F238E27FC236}">
                  <a16:creationId xmlns:a16="http://schemas.microsoft.com/office/drawing/2014/main" id="{F6C6CDA0-EC8F-62A8-AC15-40540F6E0834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3;p41">
              <a:extLst>
                <a:ext uri="{FF2B5EF4-FFF2-40B4-BE49-F238E27FC236}">
                  <a16:creationId xmlns:a16="http://schemas.microsoft.com/office/drawing/2014/main" id="{952B5852-E49C-089E-A41E-9D6059718C5C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;p41">
              <a:extLst>
                <a:ext uri="{FF2B5EF4-FFF2-40B4-BE49-F238E27FC236}">
                  <a16:creationId xmlns:a16="http://schemas.microsoft.com/office/drawing/2014/main" id="{AC1C58C5-B56A-45A4-48F0-EF68A337C3C7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;p41">
              <a:extLst>
                <a:ext uri="{FF2B5EF4-FFF2-40B4-BE49-F238E27FC236}">
                  <a16:creationId xmlns:a16="http://schemas.microsoft.com/office/drawing/2014/main" id="{E0589F4A-13D1-3FCE-D63D-8216832DC30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6;p41">
              <a:extLst>
                <a:ext uri="{FF2B5EF4-FFF2-40B4-BE49-F238E27FC236}">
                  <a16:creationId xmlns:a16="http://schemas.microsoft.com/office/drawing/2014/main" id="{093322A2-AB1A-CFA6-46EE-13AA6768A6EC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7;p41">
              <a:extLst>
                <a:ext uri="{FF2B5EF4-FFF2-40B4-BE49-F238E27FC236}">
                  <a16:creationId xmlns:a16="http://schemas.microsoft.com/office/drawing/2014/main" id="{4FD06D46-88AF-075B-C2D7-EE4F30F29F8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8;p41">
              <a:extLst>
                <a:ext uri="{FF2B5EF4-FFF2-40B4-BE49-F238E27FC236}">
                  <a16:creationId xmlns:a16="http://schemas.microsoft.com/office/drawing/2014/main" id="{B0FCD6E1-7365-A51D-A831-6B499B7A2F00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;p41">
              <a:extLst>
                <a:ext uri="{FF2B5EF4-FFF2-40B4-BE49-F238E27FC236}">
                  <a16:creationId xmlns:a16="http://schemas.microsoft.com/office/drawing/2014/main" id="{E92CD4C3-CA9D-22A3-254B-F90C5E7BFD09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70;p41">
              <a:extLst>
                <a:ext uri="{FF2B5EF4-FFF2-40B4-BE49-F238E27FC236}">
                  <a16:creationId xmlns:a16="http://schemas.microsoft.com/office/drawing/2014/main" id="{C6B70148-4DF7-213C-6AA5-969CCA655F9C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71;p41">
              <a:extLst>
                <a:ext uri="{FF2B5EF4-FFF2-40B4-BE49-F238E27FC236}">
                  <a16:creationId xmlns:a16="http://schemas.microsoft.com/office/drawing/2014/main" id="{B5A9B078-FB96-4BE7-F9E6-7DC344A0FE70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72;p41">
              <a:extLst>
                <a:ext uri="{FF2B5EF4-FFF2-40B4-BE49-F238E27FC236}">
                  <a16:creationId xmlns:a16="http://schemas.microsoft.com/office/drawing/2014/main" id="{B2D0A0D1-A04A-3442-4F52-10AEB2A0E03B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73;p41">
              <a:extLst>
                <a:ext uri="{FF2B5EF4-FFF2-40B4-BE49-F238E27FC236}">
                  <a16:creationId xmlns:a16="http://schemas.microsoft.com/office/drawing/2014/main" id="{0D12E10F-6231-C3E5-7B52-7F61AF65E96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4;p41">
              <a:extLst>
                <a:ext uri="{FF2B5EF4-FFF2-40B4-BE49-F238E27FC236}">
                  <a16:creationId xmlns:a16="http://schemas.microsoft.com/office/drawing/2014/main" id="{0780F123-53E1-769A-B780-61920824BD1C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5;p41">
              <a:extLst>
                <a:ext uri="{FF2B5EF4-FFF2-40B4-BE49-F238E27FC236}">
                  <a16:creationId xmlns:a16="http://schemas.microsoft.com/office/drawing/2014/main" id="{261C6EA1-F971-1E87-40F4-184EB3D57138}"/>
                </a:ext>
              </a:extLst>
            </p:cNvPr>
            <p:cNvSpPr/>
            <p:nvPr/>
          </p:nvSpPr>
          <p:spPr>
            <a:xfrm>
              <a:off x="3870425" y="3939899"/>
              <a:ext cx="684700" cy="412026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6;p41">
              <a:extLst>
                <a:ext uri="{FF2B5EF4-FFF2-40B4-BE49-F238E27FC236}">
                  <a16:creationId xmlns:a16="http://schemas.microsoft.com/office/drawing/2014/main" id="{BFD33ACA-D5ED-5C48-2C14-FA465491A817}"/>
                </a:ext>
              </a:extLst>
            </p:cNvPr>
            <p:cNvSpPr/>
            <p:nvPr/>
          </p:nvSpPr>
          <p:spPr>
            <a:xfrm>
              <a:off x="3855859" y="4309602"/>
              <a:ext cx="61749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7;p41">
              <a:extLst>
                <a:ext uri="{FF2B5EF4-FFF2-40B4-BE49-F238E27FC236}">
                  <a16:creationId xmlns:a16="http://schemas.microsoft.com/office/drawing/2014/main" id="{0351C757-D344-8176-30DF-986294E200F4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8;p41">
              <a:extLst>
                <a:ext uri="{FF2B5EF4-FFF2-40B4-BE49-F238E27FC236}">
                  <a16:creationId xmlns:a16="http://schemas.microsoft.com/office/drawing/2014/main" id="{BB6F055B-7C61-430A-F2CD-D541C6623558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9;p41">
              <a:extLst>
                <a:ext uri="{FF2B5EF4-FFF2-40B4-BE49-F238E27FC236}">
                  <a16:creationId xmlns:a16="http://schemas.microsoft.com/office/drawing/2014/main" id="{553D6C4A-9FC2-D933-6F9C-8E9DAE92990F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0;p41">
              <a:extLst>
                <a:ext uri="{FF2B5EF4-FFF2-40B4-BE49-F238E27FC236}">
                  <a16:creationId xmlns:a16="http://schemas.microsoft.com/office/drawing/2014/main" id="{1590E2B9-090A-2DDA-AB8E-DBC5C5B775D4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;p41">
              <a:extLst>
                <a:ext uri="{FF2B5EF4-FFF2-40B4-BE49-F238E27FC236}">
                  <a16:creationId xmlns:a16="http://schemas.microsoft.com/office/drawing/2014/main" id="{B833F436-59F4-3D6E-F499-ACF5EC3A9682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2;p41">
              <a:extLst>
                <a:ext uri="{FF2B5EF4-FFF2-40B4-BE49-F238E27FC236}">
                  <a16:creationId xmlns:a16="http://schemas.microsoft.com/office/drawing/2014/main" id="{BC553E5D-8341-77A9-9DFB-458F8761D1D1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3;p41">
              <a:extLst>
                <a:ext uri="{FF2B5EF4-FFF2-40B4-BE49-F238E27FC236}">
                  <a16:creationId xmlns:a16="http://schemas.microsoft.com/office/drawing/2014/main" id="{231229EE-4B50-6D2F-7CB0-D8046A4A117C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4;p41">
              <a:extLst>
                <a:ext uri="{FF2B5EF4-FFF2-40B4-BE49-F238E27FC236}">
                  <a16:creationId xmlns:a16="http://schemas.microsoft.com/office/drawing/2014/main" id="{62D994C6-B645-25EC-02D8-526ADC7C6F64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5;p41">
              <a:extLst>
                <a:ext uri="{FF2B5EF4-FFF2-40B4-BE49-F238E27FC236}">
                  <a16:creationId xmlns:a16="http://schemas.microsoft.com/office/drawing/2014/main" id="{C258DD44-70E1-3933-DCA3-A6FBB29203B2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6;p41">
              <a:extLst>
                <a:ext uri="{FF2B5EF4-FFF2-40B4-BE49-F238E27FC236}">
                  <a16:creationId xmlns:a16="http://schemas.microsoft.com/office/drawing/2014/main" id="{3262F28C-EEF0-659F-8571-43B955A90151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7;p41">
              <a:extLst>
                <a:ext uri="{FF2B5EF4-FFF2-40B4-BE49-F238E27FC236}">
                  <a16:creationId xmlns:a16="http://schemas.microsoft.com/office/drawing/2014/main" id="{31587B33-614F-9848-1FD8-52519979B916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8;p41">
              <a:extLst>
                <a:ext uri="{FF2B5EF4-FFF2-40B4-BE49-F238E27FC236}">
                  <a16:creationId xmlns:a16="http://schemas.microsoft.com/office/drawing/2014/main" id="{47157A4E-4CC4-D798-FA05-96174DAD7B0F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9;p41">
              <a:extLst>
                <a:ext uri="{FF2B5EF4-FFF2-40B4-BE49-F238E27FC236}">
                  <a16:creationId xmlns:a16="http://schemas.microsoft.com/office/drawing/2014/main" id="{8086ECE3-4703-D5ED-F4F6-4077CD6724DA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90;p41">
              <a:extLst>
                <a:ext uri="{FF2B5EF4-FFF2-40B4-BE49-F238E27FC236}">
                  <a16:creationId xmlns:a16="http://schemas.microsoft.com/office/drawing/2014/main" id="{31D7CAA2-F465-304D-C7B6-94C984EC5DA3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91;p41">
              <a:extLst>
                <a:ext uri="{FF2B5EF4-FFF2-40B4-BE49-F238E27FC236}">
                  <a16:creationId xmlns:a16="http://schemas.microsoft.com/office/drawing/2014/main" id="{6B8E636A-636C-960D-CEB5-F980E59024DC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92;p41">
              <a:extLst>
                <a:ext uri="{FF2B5EF4-FFF2-40B4-BE49-F238E27FC236}">
                  <a16:creationId xmlns:a16="http://schemas.microsoft.com/office/drawing/2014/main" id="{7C5BB757-ABB1-D2A5-8A7D-8F0DDCC5A47F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93;p41">
              <a:extLst>
                <a:ext uri="{FF2B5EF4-FFF2-40B4-BE49-F238E27FC236}">
                  <a16:creationId xmlns:a16="http://schemas.microsoft.com/office/drawing/2014/main" id="{5953D187-E0EC-1E79-AB25-7B88DB1E238C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94;p41">
              <a:extLst>
                <a:ext uri="{FF2B5EF4-FFF2-40B4-BE49-F238E27FC236}">
                  <a16:creationId xmlns:a16="http://schemas.microsoft.com/office/drawing/2014/main" id="{1B9E61C0-76DA-300D-95B4-DD79759C6AFA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95;p41">
              <a:extLst>
                <a:ext uri="{FF2B5EF4-FFF2-40B4-BE49-F238E27FC236}">
                  <a16:creationId xmlns:a16="http://schemas.microsoft.com/office/drawing/2014/main" id="{57BAE1EB-46F2-ABB7-0146-709835818C9B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96;p41">
              <a:extLst>
                <a:ext uri="{FF2B5EF4-FFF2-40B4-BE49-F238E27FC236}">
                  <a16:creationId xmlns:a16="http://schemas.microsoft.com/office/drawing/2014/main" id="{56CD8A7D-E599-21B5-F425-A3E1FA46D4D4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97;p41">
              <a:extLst>
                <a:ext uri="{FF2B5EF4-FFF2-40B4-BE49-F238E27FC236}">
                  <a16:creationId xmlns:a16="http://schemas.microsoft.com/office/drawing/2014/main" id="{933772A1-1FBB-B729-F88A-B77A9C472278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98;p41">
              <a:extLst>
                <a:ext uri="{FF2B5EF4-FFF2-40B4-BE49-F238E27FC236}">
                  <a16:creationId xmlns:a16="http://schemas.microsoft.com/office/drawing/2014/main" id="{7603D991-7B93-034D-353D-6954F426F2B5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99;p41">
              <a:extLst>
                <a:ext uri="{FF2B5EF4-FFF2-40B4-BE49-F238E27FC236}">
                  <a16:creationId xmlns:a16="http://schemas.microsoft.com/office/drawing/2014/main" id="{F8AC0FA7-B0F7-EA89-E7B4-6ECE92C23E9E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00;p41">
              <a:extLst>
                <a:ext uri="{FF2B5EF4-FFF2-40B4-BE49-F238E27FC236}">
                  <a16:creationId xmlns:a16="http://schemas.microsoft.com/office/drawing/2014/main" id="{55BE659B-7898-0FE2-7312-753CF39C7007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01;p41">
              <a:extLst>
                <a:ext uri="{FF2B5EF4-FFF2-40B4-BE49-F238E27FC236}">
                  <a16:creationId xmlns:a16="http://schemas.microsoft.com/office/drawing/2014/main" id="{7C4492D4-3DD0-FECD-CB73-579F73469F6F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02;p41">
              <a:extLst>
                <a:ext uri="{FF2B5EF4-FFF2-40B4-BE49-F238E27FC236}">
                  <a16:creationId xmlns:a16="http://schemas.microsoft.com/office/drawing/2014/main" id="{A7AEB039-FB06-83BC-1870-10B75C1C72BF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03;p41">
              <a:extLst>
                <a:ext uri="{FF2B5EF4-FFF2-40B4-BE49-F238E27FC236}">
                  <a16:creationId xmlns:a16="http://schemas.microsoft.com/office/drawing/2014/main" id="{890A42FF-F9AD-6A65-FA56-0BF268AF7A5B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04;p41">
              <a:extLst>
                <a:ext uri="{FF2B5EF4-FFF2-40B4-BE49-F238E27FC236}">
                  <a16:creationId xmlns:a16="http://schemas.microsoft.com/office/drawing/2014/main" id="{232B59F4-1C55-FA14-08C3-C9C4AE4AE892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05;p41">
              <a:extLst>
                <a:ext uri="{FF2B5EF4-FFF2-40B4-BE49-F238E27FC236}">
                  <a16:creationId xmlns:a16="http://schemas.microsoft.com/office/drawing/2014/main" id="{AE349CF8-4B8A-DCAE-09C8-FAE55D79D0EE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06;p41">
              <a:extLst>
                <a:ext uri="{FF2B5EF4-FFF2-40B4-BE49-F238E27FC236}">
                  <a16:creationId xmlns:a16="http://schemas.microsoft.com/office/drawing/2014/main" id="{A9892365-522F-EA97-93FA-1D7C04D138DC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07;p41">
              <a:extLst>
                <a:ext uri="{FF2B5EF4-FFF2-40B4-BE49-F238E27FC236}">
                  <a16:creationId xmlns:a16="http://schemas.microsoft.com/office/drawing/2014/main" id="{9CE0F972-592C-C5A4-EA28-C17F91263305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08;p41">
              <a:extLst>
                <a:ext uri="{FF2B5EF4-FFF2-40B4-BE49-F238E27FC236}">
                  <a16:creationId xmlns:a16="http://schemas.microsoft.com/office/drawing/2014/main" id="{63C050EB-135C-816B-7613-93A29395AE84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09;p41">
              <a:extLst>
                <a:ext uri="{FF2B5EF4-FFF2-40B4-BE49-F238E27FC236}">
                  <a16:creationId xmlns:a16="http://schemas.microsoft.com/office/drawing/2014/main" id="{121D62F8-311B-1273-7F6E-BBB24917E9D5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10;p41">
              <a:extLst>
                <a:ext uri="{FF2B5EF4-FFF2-40B4-BE49-F238E27FC236}">
                  <a16:creationId xmlns:a16="http://schemas.microsoft.com/office/drawing/2014/main" id="{170AEAFA-443B-458B-6332-50876A3D48A0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11;p41">
              <a:extLst>
                <a:ext uri="{FF2B5EF4-FFF2-40B4-BE49-F238E27FC236}">
                  <a16:creationId xmlns:a16="http://schemas.microsoft.com/office/drawing/2014/main" id="{0BD00BAD-A61D-1DB3-0C29-157A06EC3B6E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2683;p73">
            <a:extLst>
              <a:ext uri="{FF2B5EF4-FFF2-40B4-BE49-F238E27FC236}">
                <a16:creationId xmlns:a16="http://schemas.microsoft.com/office/drawing/2014/main" id="{161FE0DA-8E01-06A8-BAAF-8A35256BD8CB}"/>
              </a:ext>
            </a:extLst>
          </p:cNvPr>
          <p:cNvGrpSpPr/>
          <p:nvPr/>
        </p:nvGrpSpPr>
        <p:grpSpPr>
          <a:xfrm rot="7579583">
            <a:off x="394615" y="-463345"/>
            <a:ext cx="659294" cy="1660678"/>
            <a:chOff x="731955" y="2811840"/>
            <a:chExt cx="564367" cy="1421571"/>
          </a:xfrm>
        </p:grpSpPr>
        <p:sp>
          <p:nvSpPr>
            <p:cNvPr id="1470" name="Google Shape;2684;p73">
              <a:extLst>
                <a:ext uri="{FF2B5EF4-FFF2-40B4-BE49-F238E27FC236}">
                  <a16:creationId xmlns:a16="http://schemas.microsoft.com/office/drawing/2014/main" id="{A5DCFD73-8ADD-B0B9-390C-1195E2A78FA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685;p73">
              <a:extLst>
                <a:ext uri="{FF2B5EF4-FFF2-40B4-BE49-F238E27FC236}">
                  <a16:creationId xmlns:a16="http://schemas.microsoft.com/office/drawing/2014/main" id="{035DC935-AD85-99D8-D8BB-81DECD597A68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686;p73">
              <a:extLst>
                <a:ext uri="{FF2B5EF4-FFF2-40B4-BE49-F238E27FC236}">
                  <a16:creationId xmlns:a16="http://schemas.microsoft.com/office/drawing/2014/main" id="{AD2D02E9-1A19-E804-822C-DDD8688E05F8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687;p73">
              <a:extLst>
                <a:ext uri="{FF2B5EF4-FFF2-40B4-BE49-F238E27FC236}">
                  <a16:creationId xmlns:a16="http://schemas.microsoft.com/office/drawing/2014/main" id="{D9CEB080-0477-75A2-4E2E-8A220135481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688;p73">
              <a:extLst>
                <a:ext uri="{FF2B5EF4-FFF2-40B4-BE49-F238E27FC236}">
                  <a16:creationId xmlns:a16="http://schemas.microsoft.com/office/drawing/2014/main" id="{9275FC5F-2F12-9998-44D4-84CF718042F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689;p73">
              <a:extLst>
                <a:ext uri="{FF2B5EF4-FFF2-40B4-BE49-F238E27FC236}">
                  <a16:creationId xmlns:a16="http://schemas.microsoft.com/office/drawing/2014/main" id="{6E1EB1B2-F60E-46E8-3283-7BC9B961152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690;p73">
              <a:extLst>
                <a:ext uri="{FF2B5EF4-FFF2-40B4-BE49-F238E27FC236}">
                  <a16:creationId xmlns:a16="http://schemas.microsoft.com/office/drawing/2014/main" id="{5312C5B2-6C2B-F971-720E-24E4CB87279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691;p73">
              <a:extLst>
                <a:ext uri="{FF2B5EF4-FFF2-40B4-BE49-F238E27FC236}">
                  <a16:creationId xmlns:a16="http://schemas.microsoft.com/office/drawing/2014/main" id="{5B9B4DEB-81DA-DF14-7602-34DABF3A0760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692;p73">
              <a:extLst>
                <a:ext uri="{FF2B5EF4-FFF2-40B4-BE49-F238E27FC236}">
                  <a16:creationId xmlns:a16="http://schemas.microsoft.com/office/drawing/2014/main" id="{5D1619F5-B570-8293-03E6-98370048F4FA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693;p73">
              <a:extLst>
                <a:ext uri="{FF2B5EF4-FFF2-40B4-BE49-F238E27FC236}">
                  <a16:creationId xmlns:a16="http://schemas.microsoft.com/office/drawing/2014/main" id="{DAC8640B-DB60-208D-943C-883895852C2A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694;p73">
              <a:extLst>
                <a:ext uri="{FF2B5EF4-FFF2-40B4-BE49-F238E27FC236}">
                  <a16:creationId xmlns:a16="http://schemas.microsoft.com/office/drawing/2014/main" id="{77998834-35BF-9134-7CCC-AA7EF1334836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695;p73">
              <a:extLst>
                <a:ext uri="{FF2B5EF4-FFF2-40B4-BE49-F238E27FC236}">
                  <a16:creationId xmlns:a16="http://schemas.microsoft.com/office/drawing/2014/main" id="{7C5B77D9-B40A-B45C-13BB-7554061204B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696;p73">
              <a:extLst>
                <a:ext uri="{FF2B5EF4-FFF2-40B4-BE49-F238E27FC236}">
                  <a16:creationId xmlns:a16="http://schemas.microsoft.com/office/drawing/2014/main" id="{8C9F765B-488E-4206-86E2-C9C1A4431EE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697;p73">
              <a:extLst>
                <a:ext uri="{FF2B5EF4-FFF2-40B4-BE49-F238E27FC236}">
                  <a16:creationId xmlns:a16="http://schemas.microsoft.com/office/drawing/2014/main" id="{1085E721-87E2-DA59-26D6-95498187BDC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698;p73">
              <a:extLst>
                <a:ext uri="{FF2B5EF4-FFF2-40B4-BE49-F238E27FC236}">
                  <a16:creationId xmlns:a16="http://schemas.microsoft.com/office/drawing/2014/main" id="{872E2CEC-25A9-B6EF-57B2-C630A31B5283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699;p73">
              <a:extLst>
                <a:ext uri="{FF2B5EF4-FFF2-40B4-BE49-F238E27FC236}">
                  <a16:creationId xmlns:a16="http://schemas.microsoft.com/office/drawing/2014/main" id="{9437787A-E246-100B-179A-5BCC671C66C1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00;p73">
              <a:extLst>
                <a:ext uri="{FF2B5EF4-FFF2-40B4-BE49-F238E27FC236}">
                  <a16:creationId xmlns:a16="http://schemas.microsoft.com/office/drawing/2014/main" id="{5281D230-082A-D6C3-955D-9528197B1C2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01;p73">
              <a:extLst>
                <a:ext uri="{FF2B5EF4-FFF2-40B4-BE49-F238E27FC236}">
                  <a16:creationId xmlns:a16="http://schemas.microsoft.com/office/drawing/2014/main" id="{F80E7DDA-6BD2-0CB7-782F-A5977A83D027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02;p73">
              <a:extLst>
                <a:ext uri="{FF2B5EF4-FFF2-40B4-BE49-F238E27FC236}">
                  <a16:creationId xmlns:a16="http://schemas.microsoft.com/office/drawing/2014/main" id="{2FC8EFBA-3938-94AB-7801-808D9AA445B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03;p73">
              <a:extLst>
                <a:ext uri="{FF2B5EF4-FFF2-40B4-BE49-F238E27FC236}">
                  <a16:creationId xmlns:a16="http://schemas.microsoft.com/office/drawing/2014/main" id="{DFC81A17-AB7A-76D7-37DD-B62B8733A5DC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04;p73">
              <a:extLst>
                <a:ext uri="{FF2B5EF4-FFF2-40B4-BE49-F238E27FC236}">
                  <a16:creationId xmlns:a16="http://schemas.microsoft.com/office/drawing/2014/main" id="{F1CCEA43-331C-9C20-AABA-03638F404B7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05;p73">
              <a:extLst>
                <a:ext uri="{FF2B5EF4-FFF2-40B4-BE49-F238E27FC236}">
                  <a16:creationId xmlns:a16="http://schemas.microsoft.com/office/drawing/2014/main" id="{9FDD19EE-F22E-3049-137D-E6D7752B46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06;p73">
              <a:extLst>
                <a:ext uri="{FF2B5EF4-FFF2-40B4-BE49-F238E27FC236}">
                  <a16:creationId xmlns:a16="http://schemas.microsoft.com/office/drawing/2014/main" id="{047BB0FF-72EB-1853-36C8-00224B40E79B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07;p73">
              <a:extLst>
                <a:ext uri="{FF2B5EF4-FFF2-40B4-BE49-F238E27FC236}">
                  <a16:creationId xmlns:a16="http://schemas.microsoft.com/office/drawing/2014/main" id="{32291F28-4499-D5AC-02BA-D0CA8F8177B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08;p73">
              <a:extLst>
                <a:ext uri="{FF2B5EF4-FFF2-40B4-BE49-F238E27FC236}">
                  <a16:creationId xmlns:a16="http://schemas.microsoft.com/office/drawing/2014/main" id="{72307E77-1BA1-7B51-2636-0C96093FDF8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09;p73">
              <a:extLst>
                <a:ext uri="{FF2B5EF4-FFF2-40B4-BE49-F238E27FC236}">
                  <a16:creationId xmlns:a16="http://schemas.microsoft.com/office/drawing/2014/main" id="{89429E0F-FC9D-FE9C-8C4E-E0E443AFA36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10;p73">
              <a:extLst>
                <a:ext uri="{FF2B5EF4-FFF2-40B4-BE49-F238E27FC236}">
                  <a16:creationId xmlns:a16="http://schemas.microsoft.com/office/drawing/2014/main" id="{291D0577-7EC8-A4BC-CF4C-C4CB751B80A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11;p73">
              <a:extLst>
                <a:ext uri="{FF2B5EF4-FFF2-40B4-BE49-F238E27FC236}">
                  <a16:creationId xmlns:a16="http://schemas.microsoft.com/office/drawing/2014/main" id="{CB7B7FE0-8AD4-5B4A-078D-8EAD2E183E6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12;p73">
              <a:extLst>
                <a:ext uri="{FF2B5EF4-FFF2-40B4-BE49-F238E27FC236}">
                  <a16:creationId xmlns:a16="http://schemas.microsoft.com/office/drawing/2014/main" id="{6D616755-C5BB-B6E5-E338-9CE547C17B4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13;p73">
              <a:extLst>
                <a:ext uri="{FF2B5EF4-FFF2-40B4-BE49-F238E27FC236}">
                  <a16:creationId xmlns:a16="http://schemas.microsoft.com/office/drawing/2014/main" id="{C12E148E-09BC-C70E-5327-C9950455933A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15;p73">
              <a:extLst>
                <a:ext uri="{FF2B5EF4-FFF2-40B4-BE49-F238E27FC236}">
                  <a16:creationId xmlns:a16="http://schemas.microsoft.com/office/drawing/2014/main" id="{BAB83BB0-178D-BD6B-EF37-AB0991A12BC0}"/>
                </a:ext>
              </a:extLst>
            </p:cNvPr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929;p47">
            <a:extLst>
              <a:ext uri="{FF2B5EF4-FFF2-40B4-BE49-F238E27FC236}">
                <a16:creationId xmlns:a16="http://schemas.microsoft.com/office/drawing/2014/main" id="{D863C9F8-7F49-04D3-869F-8623EFEF586F}"/>
              </a:ext>
            </a:extLst>
          </p:cNvPr>
          <p:cNvSpPr/>
          <p:nvPr/>
        </p:nvSpPr>
        <p:spPr>
          <a:xfrm flipH="1">
            <a:off x="-171098" y="4136265"/>
            <a:ext cx="1260017" cy="1115128"/>
          </a:xfrm>
          <a:custGeom>
            <a:avLst/>
            <a:gdLst/>
            <a:ahLst/>
            <a:cxnLst/>
            <a:rect l="l" t="t" r="r" b="b"/>
            <a:pathLst>
              <a:path w="46203" h="53114" extrusionOk="0">
                <a:moveTo>
                  <a:pt x="5341" y="1"/>
                </a:moveTo>
                <a:cubicBezTo>
                  <a:pt x="5233" y="1"/>
                  <a:pt x="5125" y="4"/>
                  <a:pt x="5016" y="10"/>
                </a:cubicBezTo>
                <a:cubicBezTo>
                  <a:pt x="2828" y="131"/>
                  <a:pt x="639" y="1682"/>
                  <a:pt x="305" y="3870"/>
                </a:cubicBezTo>
                <a:cubicBezTo>
                  <a:pt x="1" y="6058"/>
                  <a:pt x="1460" y="8125"/>
                  <a:pt x="2980" y="9706"/>
                </a:cubicBezTo>
                <a:cubicBezTo>
                  <a:pt x="5290" y="12077"/>
                  <a:pt x="7873" y="14083"/>
                  <a:pt x="10731" y="15694"/>
                </a:cubicBezTo>
                <a:cubicBezTo>
                  <a:pt x="11247" y="15998"/>
                  <a:pt x="11825" y="16302"/>
                  <a:pt x="12068" y="16849"/>
                </a:cubicBezTo>
                <a:cubicBezTo>
                  <a:pt x="12493" y="17822"/>
                  <a:pt x="11642" y="18916"/>
                  <a:pt x="10670" y="19372"/>
                </a:cubicBezTo>
                <a:cubicBezTo>
                  <a:pt x="9576" y="19858"/>
                  <a:pt x="8329" y="19858"/>
                  <a:pt x="7174" y="20132"/>
                </a:cubicBezTo>
                <a:cubicBezTo>
                  <a:pt x="5989" y="20375"/>
                  <a:pt x="4773" y="21044"/>
                  <a:pt x="4439" y="22199"/>
                </a:cubicBezTo>
                <a:cubicBezTo>
                  <a:pt x="3983" y="23810"/>
                  <a:pt x="5442" y="25299"/>
                  <a:pt x="6840" y="26241"/>
                </a:cubicBezTo>
                <a:cubicBezTo>
                  <a:pt x="9606" y="28126"/>
                  <a:pt x="12706" y="29493"/>
                  <a:pt x="15959" y="30314"/>
                </a:cubicBezTo>
                <a:cubicBezTo>
                  <a:pt x="17083" y="30618"/>
                  <a:pt x="18329" y="30861"/>
                  <a:pt x="19302" y="31530"/>
                </a:cubicBezTo>
                <a:cubicBezTo>
                  <a:pt x="20275" y="32229"/>
                  <a:pt x="20974" y="33536"/>
                  <a:pt x="20518" y="34661"/>
                </a:cubicBezTo>
                <a:cubicBezTo>
                  <a:pt x="20126" y="35697"/>
                  <a:pt x="18934" y="36191"/>
                  <a:pt x="17822" y="36191"/>
                </a:cubicBezTo>
                <a:cubicBezTo>
                  <a:pt x="17727" y="36191"/>
                  <a:pt x="17632" y="36188"/>
                  <a:pt x="17539" y="36181"/>
                </a:cubicBezTo>
                <a:cubicBezTo>
                  <a:pt x="16354" y="36089"/>
                  <a:pt x="15229" y="35573"/>
                  <a:pt x="14074" y="35269"/>
                </a:cubicBezTo>
                <a:cubicBezTo>
                  <a:pt x="13493" y="35113"/>
                  <a:pt x="12875" y="35030"/>
                  <a:pt x="12259" y="35030"/>
                </a:cubicBezTo>
                <a:cubicBezTo>
                  <a:pt x="10586" y="35030"/>
                  <a:pt x="8930" y="35640"/>
                  <a:pt x="8086" y="37062"/>
                </a:cubicBezTo>
                <a:cubicBezTo>
                  <a:pt x="7326" y="38339"/>
                  <a:pt x="7417" y="39980"/>
                  <a:pt x="7995" y="41348"/>
                </a:cubicBezTo>
                <a:cubicBezTo>
                  <a:pt x="8603" y="42716"/>
                  <a:pt x="9636" y="43840"/>
                  <a:pt x="10700" y="44874"/>
                </a:cubicBezTo>
                <a:cubicBezTo>
                  <a:pt x="14439" y="48430"/>
                  <a:pt x="19059" y="51166"/>
                  <a:pt x="24074" y="52351"/>
                </a:cubicBezTo>
                <a:cubicBezTo>
                  <a:pt x="26155" y="52833"/>
                  <a:pt x="28162" y="53114"/>
                  <a:pt x="30130" y="53114"/>
                </a:cubicBezTo>
                <a:cubicBezTo>
                  <a:pt x="32876" y="53114"/>
                  <a:pt x="35547" y="52567"/>
                  <a:pt x="38239" y="51257"/>
                </a:cubicBezTo>
                <a:lnTo>
                  <a:pt x="38208" y="51257"/>
                </a:lnTo>
                <a:cubicBezTo>
                  <a:pt x="45473" y="44965"/>
                  <a:pt x="46202" y="34600"/>
                  <a:pt x="44956" y="25481"/>
                </a:cubicBezTo>
                <a:cubicBezTo>
                  <a:pt x="44743" y="23961"/>
                  <a:pt x="44743" y="22351"/>
                  <a:pt x="43892" y="21074"/>
                </a:cubicBezTo>
                <a:cubicBezTo>
                  <a:pt x="43263" y="20163"/>
                  <a:pt x="42169" y="19530"/>
                  <a:pt x="41130" y="19530"/>
                </a:cubicBezTo>
                <a:cubicBezTo>
                  <a:pt x="40714" y="19530"/>
                  <a:pt x="40306" y="19632"/>
                  <a:pt x="39941" y="19858"/>
                </a:cubicBezTo>
                <a:cubicBezTo>
                  <a:pt x="38847" y="20496"/>
                  <a:pt x="38482" y="21864"/>
                  <a:pt x="37965" y="23019"/>
                </a:cubicBezTo>
                <a:cubicBezTo>
                  <a:pt x="37266" y="24569"/>
                  <a:pt x="36141" y="25876"/>
                  <a:pt x="34743" y="26819"/>
                </a:cubicBezTo>
                <a:cubicBezTo>
                  <a:pt x="34088" y="27256"/>
                  <a:pt x="33291" y="27599"/>
                  <a:pt x="32522" y="27599"/>
                </a:cubicBezTo>
                <a:cubicBezTo>
                  <a:pt x="32221" y="27599"/>
                  <a:pt x="31925" y="27546"/>
                  <a:pt x="31643" y="27427"/>
                </a:cubicBezTo>
                <a:cubicBezTo>
                  <a:pt x="30245" y="26849"/>
                  <a:pt x="29910" y="25056"/>
                  <a:pt x="29728" y="23536"/>
                </a:cubicBezTo>
                <a:lnTo>
                  <a:pt x="28938" y="15025"/>
                </a:lnTo>
                <a:cubicBezTo>
                  <a:pt x="28786" y="13505"/>
                  <a:pt x="28634" y="11955"/>
                  <a:pt x="28026" y="10557"/>
                </a:cubicBezTo>
                <a:cubicBezTo>
                  <a:pt x="27387" y="9159"/>
                  <a:pt x="26202" y="7943"/>
                  <a:pt x="24713" y="7700"/>
                </a:cubicBezTo>
                <a:cubicBezTo>
                  <a:pt x="24551" y="7670"/>
                  <a:pt x="24388" y="7656"/>
                  <a:pt x="24224" y="7656"/>
                </a:cubicBezTo>
                <a:cubicBezTo>
                  <a:pt x="22879" y="7656"/>
                  <a:pt x="21535" y="8624"/>
                  <a:pt x="21399" y="9980"/>
                </a:cubicBezTo>
                <a:cubicBezTo>
                  <a:pt x="21308" y="10618"/>
                  <a:pt x="21521" y="11226"/>
                  <a:pt x="21551" y="11864"/>
                </a:cubicBezTo>
                <a:cubicBezTo>
                  <a:pt x="21551" y="12502"/>
                  <a:pt x="21339" y="13232"/>
                  <a:pt x="20792" y="13475"/>
                </a:cubicBezTo>
                <a:cubicBezTo>
                  <a:pt x="20662" y="13529"/>
                  <a:pt x="20528" y="13553"/>
                  <a:pt x="20393" y="13553"/>
                </a:cubicBezTo>
                <a:cubicBezTo>
                  <a:pt x="19922" y="13553"/>
                  <a:pt x="19430" y="13265"/>
                  <a:pt x="19029" y="12958"/>
                </a:cubicBezTo>
                <a:cubicBezTo>
                  <a:pt x="17326" y="11560"/>
                  <a:pt x="16050" y="9706"/>
                  <a:pt x="14864" y="7852"/>
                </a:cubicBezTo>
                <a:cubicBezTo>
                  <a:pt x="13679" y="5967"/>
                  <a:pt x="12493" y="4083"/>
                  <a:pt x="10883" y="2533"/>
                </a:cubicBezTo>
                <a:cubicBezTo>
                  <a:pt x="9380" y="1088"/>
                  <a:pt x="7412" y="1"/>
                  <a:pt x="5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3" name="Google Shape;1181;p50">
            <a:extLst>
              <a:ext uri="{FF2B5EF4-FFF2-40B4-BE49-F238E27FC236}">
                <a16:creationId xmlns:a16="http://schemas.microsoft.com/office/drawing/2014/main" id="{58856393-C19D-DCD4-FB8C-E9AFD091EE6B}"/>
              </a:ext>
            </a:extLst>
          </p:cNvPr>
          <p:cNvGrpSpPr/>
          <p:nvPr/>
        </p:nvGrpSpPr>
        <p:grpSpPr>
          <a:xfrm rot="1631380">
            <a:off x="510311" y="4257371"/>
            <a:ext cx="666389" cy="982655"/>
            <a:chOff x="3312267" y="2949449"/>
            <a:chExt cx="928765" cy="1369555"/>
          </a:xfrm>
        </p:grpSpPr>
        <p:sp>
          <p:nvSpPr>
            <p:cNvPr id="1504" name="Google Shape;1182;p50">
              <a:extLst>
                <a:ext uri="{FF2B5EF4-FFF2-40B4-BE49-F238E27FC236}">
                  <a16:creationId xmlns:a16="http://schemas.microsoft.com/office/drawing/2014/main" id="{762E7109-42A8-C0AF-162D-27E22DA4E108}"/>
                </a:ext>
              </a:extLst>
            </p:cNvPr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183;p50">
              <a:extLst>
                <a:ext uri="{FF2B5EF4-FFF2-40B4-BE49-F238E27FC236}">
                  <a16:creationId xmlns:a16="http://schemas.microsoft.com/office/drawing/2014/main" id="{ABA0BE86-1720-8D2C-11F6-D05BB59CF51F}"/>
                </a:ext>
              </a:extLst>
            </p:cNvPr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184;p50">
              <a:extLst>
                <a:ext uri="{FF2B5EF4-FFF2-40B4-BE49-F238E27FC236}">
                  <a16:creationId xmlns:a16="http://schemas.microsoft.com/office/drawing/2014/main" id="{994E36F9-3689-1E5D-BE0E-A063184856A2}"/>
                </a:ext>
              </a:extLst>
            </p:cNvPr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185;p50">
              <a:extLst>
                <a:ext uri="{FF2B5EF4-FFF2-40B4-BE49-F238E27FC236}">
                  <a16:creationId xmlns:a16="http://schemas.microsoft.com/office/drawing/2014/main" id="{AB550502-9CAD-EF77-8FA6-7112C86A92E7}"/>
                </a:ext>
              </a:extLst>
            </p:cNvPr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186;p50">
              <a:extLst>
                <a:ext uri="{FF2B5EF4-FFF2-40B4-BE49-F238E27FC236}">
                  <a16:creationId xmlns:a16="http://schemas.microsoft.com/office/drawing/2014/main" id="{143A9B75-D0BE-551E-1C96-9C78A21E0BAC}"/>
                </a:ext>
              </a:extLst>
            </p:cNvPr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187;p50">
              <a:extLst>
                <a:ext uri="{FF2B5EF4-FFF2-40B4-BE49-F238E27FC236}">
                  <a16:creationId xmlns:a16="http://schemas.microsoft.com/office/drawing/2014/main" id="{4AD3ADFB-E736-208D-DC50-FF547B518252}"/>
                </a:ext>
              </a:extLst>
            </p:cNvPr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7334DE-3619-5EE5-9882-30860F824E0A}"/>
              </a:ext>
            </a:extLst>
          </p:cNvPr>
          <p:cNvSpPr txBox="1"/>
          <p:nvPr/>
        </p:nvSpPr>
        <p:spPr>
          <a:xfrm>
            <a:off x="445713" y="2497488"/>
            <a:ext cx="53509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indent="-285750" algn="l">
              <a:buFont typeface="Wingdings" panose="05000000000000000000" pitchFamily="2" charset="2"/>
              <a:buChar char="Ø"/>
            </a:pPr>
            <a:r>
              <a:rPr lang="en-US" altLang="ko-KR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We will plant positive thoughts &amp; We will achieve positive results</a:t>
            </a:r>
            <a:endParaRPr lang="en-US" altLang="ko-KR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47"/>
          <p:cNvGrpSpPr/>
          <p:nvPr/>
        </p:nvGrpSpPr>
        <p:grpSpPr>
          <a:xfrm>
            <a:off x="4771982" y="1992396"/>
            <a:ext cx="4432595" cy="2026844"/>
            <a:chOff x="545100" y="1812650"/>
            <a:chExt cx="6575375" cy="2565225"/>
          </a:xfrm>
        </p:grpSpPr>
        <p:sp>
          <p:nvSpPr>
            <p:cNvPr id="928" name="Google Shape;928;p47"/>
            <p:cNvSpPr/>
            <p:nvPr/>
          </p:nvSpPr>
          <p:spPr>
            <a:xfrm>
              <a:off x="6037625" y="2472975"/>
              <a:ext cx="1082850" cy="1110225"/>
            </a:xfrm>
            <a:custGeom>
              <a:avLst/>
              <a:gdLst/>
              <a:ahLst/>
              <a:cxnLst/>
              <a:rect l="l" t="t" r="r" b="b"/>
              <a:pathLst>
                <a:path w="43314" h="44409" extrusionOk="0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45100" y="2811650"/>
              <a:ext cx="1155075" cy="1327850"/>
            </a:xfrm>
            <a:custGeom>
              <a:avLst/>
              <a:gdLst/>
              <a:ahLst/>
              <a:cxnLst/>
              <a:rect l="l" t="t" r="r" b="b"/>
              <a:pathLst>
                <a:path w="46203" h="53114" extrusionOk="0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2100" y="2850625"/>
              <a:ext cx="918725" cy="1412675"/>
            </a:xfrm>
            <a:custGeom>
              <a:avLst/>
              <a:gdLst/>
              <a:ahLst/>
              <a:cxnLst/>
              <a:rect l="l" t="t" r="r" b="b"/>
              <a:pathLst>
                <a:path w="36749" h="56507" extrusionOk="0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49225" y="3003375"/>
              <a:ext cx="14450" cy="423275"/>
            </a:xfrm>
            <a:custGeom>
              <a:avLst/>
              <a:gdLst/>
              <a:ahLst/>
              <a:cxnLst/>
              <a:rect l="l" t="t" r="r" b="b"/>
              <a:pathLst>
                <a:path w="578" h="16931" extrusionOk="0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53775" y="3380850"/>
              <a:ext cx="496225" cy="45800"/>
            </a:xfrm>
            <a:custGeom>
              <a:avLst/>
              <a:gdLst/>
              <a:ahLst/>
              <a:cxnLst/>
              <a:rect l="l" t="t" r="r" b="b"/>
              <a:pathLst>
                <a:path w="19849" h="1832" extrusionOk="0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418975" y="3298200"/>
              <a:ext cx="181650" cy="648975"/>
            </a:xfrm>
            <a:custGeom>
              <a:avLst/>
              <a:gdLst/>
              <a:ahLst/>
              <a:cxnLst/>
              <a:rect l="l" t="t" r="r" b="b"/>
              <a:pathLst>
                <a:path w="7266" h="25959" extrusionOk="0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749525" y="3805050"/>
              <a:ext cx="669475" cy="141700"/>
            </a:xfrm>
            <a:custGeom>
              <a:avLst/>
              <a:gdLst/>
              <a:ahLst/>
              <a:cxnLst/>
              <a:rect l="l" t="t" r="r" b="b"/>
              <a:pathLst>
                <a:path w="26779" h="5668" extrusionOk="0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94600" y="2244725"/>
              <a:ext cx="303975" cy="291350"/>
            </a:xfrm>
            <a:custGeom>
              <a:avLst/>
              <a:gdLst/>
              <a:ahLst/>
              <a:cxnLst/>
              <a:rect l="l" t="t" r="r" b="b"/>
              <a:pathLst>
                <a:path w="12159" h="11654" extrusionOk="0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22100" y="2058075"/>
              <a:ext cx="649725" cy="664175"/>
            </a:xfrm>
            <a:custGeom>
              <a:avLst/>
              <a:gdLst/>
              <a:ahLst/>
              <a:cxnLst/>
              <a:rect l="l" t="t" r="r" b="b"/>
              <a:pathLst>
                <a:path w="25989" h="26567" extrusionOk="0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4598375" y="2943350"/>
              <a:ext cx="1996275" cy="1340450"/>
            </a:xfrm>
            <a:custGeom>
              <a:avLst/>
              <a:gdLst/>
              <a:ahLst/>
              <a:cxnLst/>
              <a:rect l="l" t="t" r="r" b="b"/>
              <a:pathLst>
                <a:path w="79851" h="53618" extrusionOk="0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662200" y="2996525"/>
              <a:ext cx="1848850" cy="1197625"/>
            </a:xfrm>
            <a:custGeom>
              <a:avLst/>
              <a:gdLst/>
              <a:ahLst/>
              <a:cxnLst/>
              <a:rect l="l" t="t" r="r" b="b"/>
              <a:pathLst>
                <a:path w="73954" h="47905" extrusionOk="0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071775" y="4194125"/>
              <a:ext cx="1993975" cy="91975"/>
            </a:xfrm>
            <a:custGeom>
              <a:avLst/>
              <a:gdLst/>
              <a:ahLst/>
              <a:cxnLst/>
              <a:rect l="l" t="t" r="r" b="b"/>
              <a:pathLst>
                <a:path w="79759" h="3679" extrusionOk="0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3463100" y="3027700"/>
              <a:ext cx="1405825" cy="820175"/>
            </a:xfrm>
            <a:custGeom>
              <a:avLst/>
              <a:gdLst/>
              <a:ahLst/>
              <a:cxnLst/>
              <a:rect l="l" t="t" r="r" b="b"/>
              <a:pathLst>
                <a:path w="56233" h="32807" extrusionOk="0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517050" y="3704275"/>
              <a:ext cx="145925" cy="18050"/>
            </a:xfrm>
            <a:custGeom>
              <a:avLst/>
              <a:gdLst/>
              <a:ahLst/>
              <a:cxnLst/>
              <a:rect l="l" t="t" r="r" b="b"/>
              <a:pathLst>
                <a:path w="5837" h="722" extrusionOk="0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507175" y="3663425"/>
              <a:ext cx="155050" cy="27225"/>
            </a:xfrm>
            <a:custGeom>
              <a:avLst/>
              <a:gdLst/>
              <a:ahLst/>
              <a:cxnLst/>
              <a:rect l="l" t="t" r="r" b="b"/>
              <a:pathLst>
                <a:path w="6202" h="1089" extrusionOk="0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3514775" y="3620500"/>
              <a:ext cx="146675" cy="27950"/>
            </a:xfrm>
            <a:custGeom>
              <a:avLst/>
              <a:gdLst/>
              <a:ahLst/>
              <a:cxnLst/>
              <a:rect l="l" t="t" r="r" b="b"/>
              <a:pathLst>
                <a:path w="5867" h="1118" extrusionOk="0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868900" y="3843050"/>
              <a:ext cx="923300" cy="345025"/>
            </a:xfrm>
            <a:custGeom>
              <a:avLst/>
              <a:gdLst/>
              <a:ahLst/>
              <a:cxnLst/>
              <a:rect l="l" t="t" r="r" b="b"/>
              <a:pathLst>
                <a:path w="36932" h="13801" extrusionOk="0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642450" y="2524275"/>
              <a:ext cx="1119350" cy="1469250"/>
            </a:xfrm>
            <a:custGeom>
              <a:avLst/>
              <a:gdLst/>
              <a:ahLst/>
              <a:cxnLst/>
              <a:rect l="l" t="t" r="r" b="b"/>
              <a:pathLst>
                <a:path w="44774" h="58770" extrusionOk="0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103700" y="3967675"/>
              <a:ext cx="7625" cy="209000"/>
            </a:xfrm>
            <a:custGeom>
              <a:avLst/>
              <a:gdLst/>
              <a:ahLst/>
              <a:cxnLst/>
              <a:rect l="l" t="t" r="r" b="b"/>
              <a:pathLst>
                <a:path w="305" h="8360" extrusionOk="0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141700" y="3988950"/>
              <a:ext cx="43350" cy="39650"/>
            </a:xfrm>
            <a:custGeom>
              <a:avLst/>
              <a:gdLst/>
              <a:ahLst/>
              <a:cxnLst/>
              <a:rect l="l" t="t" r="r" b="b"/>
              <a:pathLst>
                <a:path w="1734" h="1586" extrusionOk="0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382575" y="3932725"/>
              <a:ext cx="365550" cy="161000"/>
            </a:xfrm>
            <a:custGeom>
              <a:avLst/>
              <a:gdLst/>
              <a:ahLst/>
              <a:cxnLst/>
              <a:rect l="l" t="t" r="r" b="b"/>
              <a:pathLst>
                <a:path w="14622" h="6440" extrusionOk="0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685000" y="2915225"/>
              <a:ext cx="342750" cy="58025"/>
            </a:xfrm>
            <a:custGeom>
              <a:avLst/>
              <a:gdLst/>
              <a:ahLst/>
              <a:cxnLst/>
              <a:rect l="l" t="t" r="r" b="b"/>
              <a:pathLst>
                <a:path w="13710" h="2321" extrusionOk="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649300" y="2690225"/>
              <a:ext cx="144400" cy="40025"/>
            </a:xfrm>
            <a:custGeom>
              <a:avLst/>
              <a:gdLst/>
              <a:ahLst/>
              <a:cxnLst/>
              <a:rect l="l" t="t" r="r" b="b"/>
              <a:pathLst>
                <a:path w="5776" h="1601" extrusionOk="0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32425" y="3227300"/>
              <a:ext cx="767525" cy="95925"/>
            </a:xfrm>
            <a:custGeom>
              <a:avLst/>
              <a:gdLst/>
              <a:ahLst/>
              <a:cxnLst/>
              <a:rect l="l" t="t" r="r" b="b"/>
              <a:pathLst>
                <a:path w="30701" h="3837" extrusionOk="0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893225" y="3521700"/>
              <a:ext cx="792575" cy="102100"/>
            </a:xfrm>
            <a:custGeom>
              <a:avLst/>
              <a:gdLst/>
              <a:ahLst/>
              <a:cxnLst/>
              <a:rect l="l" t="t" r="r" b="b"/>
              <a:pathLst>
                <a:path w="31703" h="4084" extrusionOk="0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877250" y="3795075"/>
              <a:ext cx="822225" cy="121500"/>
            </a:xfrm>
            <a:custGeom>
              <a:avLst/>
              <a:gdLst/>
              <a:ahLst/>
              <a:cxnLst/>
              <a:rect l="l" t="t" r="r" b="b"/>
              <a:pathLst>
                <a:path w="32889" h="4860" extrusionOk="0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941100" y="3183475"/>
              <a:ext cx="490900" cy="796375"/>
            </a:xfrm>
            <a:custGeom>
              <a:avLst/>
              <a:gdLst/>
              <a:ahLst/>
              <a:cxnLst/>
              <a:rect l="l" t="t" r="r" b="b"/>
              <a:pathLst>
                <a:path w="19636" h="31855" extrusionOk="0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279875" y="2937275"/>
              <a:ext cx="1135400" cy="1440600"/>
            </a:xfrm>
            <a:custGeom>
              <a:avLst/>
              <a:gdLst/>
              <a:ahLst/>
              <a:cxnLst/>
              <a:rect l="l" t="t" r="r" b="b"/>
              <a:pathLst>
                <a:path w="45416" h="57624" extrusionOk="0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022400" y="2602075"/>
              <a:ext cx="437725" cy="555575"/>
            </a:xfrm>
            <a:custGeom>
              <a:avLst/>
              <a:gdLst/>
              <a:ahLst/>
              <a:cxnLst/>
              <a:rect l="l" t="t" r="r" b="b"/>
              <a:pathLst>
                <a:path w="1750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022400" y="2602075"/>
              <a:ext cx="438475" cy="555575"/>
            </a:xfrm>
            <a:custGeom>
              <a:avLst/>
              <a:gdLst/>
              <a:ahLst/>
              <a:cxnLst/>
              <a:rect l="l" t="t" r="r" b="b"/>
              <a:pathLst>
                <a:path w="1753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027725" y="2996550"/>
              <a:ext cx="421750" cy="71700"/>
            </a:xfrm>
            <a:custGeom>
              <a:avLst/>
              <a:gdLst/>
              <a:ahLst/>
              <a:cxnLst/>
              <a:rect l="l" t="t" r="r" b="b"/>
              <a:pathLst>
                <a:path w="16870" h="2868" extrusionOk="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69500" y="2721450"/>
              <a:ext cx="363275" cy="47425"/>
            </a:xfrm>
            <a:custGeom>
              <a:avLst/>
              <a:gdLst/>
              <a:ahLst/>
              <a:cxnLst/>
              <a:rect l="l" t="t" r="r" b="b"/>
              <a:pathLst>
                <a:path w="14531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414225" y="1812650"/>
              <a:ext cx="663675" cy="367825"/>
            </a:xfrm>
            <a:custGeom>
              <a:avLst/>
              <a:gdLst/>
              <a:ahLst/>
              <a:cxnLst/>
              <a:rect l="l" t="t" r="r" b="b"/>
              <a:pathLst>
                <a:path w="26547" h="14713" extrusionOk="0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542900" y="1931450"/>
              <a:ext cx="538025" cy="816075"/>
            </a:xfrm>
            <a:custGeom>
              <a:avLst/>
              <a:gdLst/>
              <a:ahLst/>
              <a:cxnLst/>
              <a:rect l="l" t="t" r="r" b="b"/>
              <a:pathLst>
                <a:path w="21521" h="32643" extrusionOk="0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724525" y="2312625"/>
              <a:ext cx="93475" cy="53875"/>
            </a:xfrm>
            <a:custGeom>
              <a:avLst/>
              <a:gdLst/>
              <a:ahLst/>
              <a:cxnLst/>
              <a:rect l="l" t="t" r="r" b="b"/>
              <a:pathLst>
                <a:path w="3739" h="2155" extrusionOk="0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742000" y="2453225"/>
              <a:ext cx="153525" cy="105650"/>
            </a:xfrm>
            <a:custGeom>
              <a:avLst/>
              <a:gdLst/>
              <a:ahLst/>
              <a:cxnLst/>
              <a:rect l="l" t="t" r="r" b="b"/>
              <a:pathLst>
                <a:path w="6141" h="4226" extrusionOk="0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984400" y="2094875"/>
              <a:ext cx="108250" cy="165550"/>
            </a:xfrm>
            <a:custGeom>
              <a:avLst/>
              <a:gdLst/>
              <a:ahLst/>
              <a:cxnLst/>
              <a:rect l="l" t="t" r="r" b="b"/>
              <a:pathLst>
                <a:path w="4330" h="6622" extrusionOk="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016325" y="2130075"/>
              <a:ext cx="47125" cy="93675"/>
            </a:xfrm>
            <a:custGeom>
              <a:avLst/>
              <a:gdLst/>
              <a:ahLst/>
              <a:cxnLst/>
              <a:rect l="l" t="t" r="r" b="b"/>
              <a:pathLst>
                <a:path w="1885" h="3747" extrusionOk="0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4507950" y="1900025"/>
              <a:ext cx="545625" cy="277350"/>
            </a:xfrm>
            <a:custGeom>
              <a:avLst/>
              <a:gdLst/>
              <a:ahLst/>
              <a:cxnLst/>
              <a:rect l="l" t="t" r="r" b="b"/>
              <a:pathLst>
                <a:path w="21825" h="11094" extrusionOk="0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4941100" y="1866825"/>
              <a:ext cx="49400" cy="27900"/>
            </a:xfrm>
            <a:custGeom>
              <a:avLst/>
              <a:gdLst/>
              <a:ahLst/>
              <a:cxnLst/>
              <a:rect l="l" t="t" r="r" b="b"/>
              <a:pathLst>
                <a:path w="1976" h="1116" extrusionOk="0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929700" y="1824775"/>
              <a:ext cx="10650" cy="78300"/>
            </a:xfrm>
            <a:custGeom>
              <a:avLst/>
              <a:gdLst/>
              <a:ahLst/>
              <a:cxnLst/>
              <a:rect l="l" t="t" r="r" b="b"/>
              <a:pathLst>
                <a:path w="426" h="3132" extrusionOk="0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582425" y="2173525"/>
              <a:ext cx="36500" cy="35025"/>
            </a:xfrm>
            <a:custGeom>
              <a:avLst/>
              <a:gdLst/>
              <a:ahLst/>
              <a:cxnLst/>
              <a:rect l="l" t="t" r="r" b="b"/>
              <a:pathLst>
                <a:path w="1460" h="1401" extrusionOk="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580900" y="2155975"/>
              <a:ext cx="73725" cy="21725"/>
            </a:xfrm>
            <a:custGeom>
              <a:avLst/>
              <a:gdLst/>
              <a:ahLst/>
              <a:cxnLst/>
              <a:rect l="l" t="t" r="r" b="b"/>
              <a:pathLst>
                <a:path w="2949" h="869" extrusionOk="0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4773900" y="2162875"/>
              <a:ext cx="37275" cy="35050"/>
            </a:xfrm>
            <a:custGeom>
              <a:avLst/>
              <a:gdLst/>
              <a:ahLst/>
              <a:cxnLst/>
              <a:rect l="l" t="t" r="r" b="b"/>
              <a:pathLst>
                <a:path w="1491" h="1402" extrusionOk="0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4767825" y="2143750"/>
              <a:ext cx="74500" cy="23300"/>
            </a:xfrm>
            <a:custGeom>
              <a:avLst/>
              <a:gdLst/>
              <a:ahLst/>
              <a:cxnLst/>
              <a:rect l="l" t="t" r="r" b="b"/>
              <a:pathLst>
                <a:path w="2980" h="932" extrusionOk="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660675" y="2155325"/>
              <a:ext cx="51700" cy="165900"/>
            </a:xfrm>
            <a:custGeom>
              <a:avLst/>
              <a:gdLst/>
              <a:ahLst/>
              <a:cxnLst/>
              <a:rect l="l" t="t" r="r" b="b"/>
              <a:pathLst>
                <a:path w="2068" h="6636" extrusionOk="0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756425" y="2089975"/>
              <a:ext cx="91225" cy="22325"/>
            </a:xfrm>
            <a:custGeom>
              <a:avLst/>
              <a:gdLst/>
              <a:ahLst/>
              <a:cxnLst/>
              <a:rect l="l" t="t" r="r" b="b"/>
              <a:pathLst>
                <a:path w="3649" h="893" extrusionOk="0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4577100" y="2101025"/>
              <a:ext cx="69175" cy="25175"/>
            </a:xfrm>
            <a:custGeom>
              <a:avLst/>
              <a:gdLst/>
              <a:ahLst/>
              <a:cxnLst/>
              <a:rect l="l" t="t" r="r" b="b"/>
              <a:pathLst>
                <a:path w="2767" h="1007" extrusionOk="0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127950" y="2980575"/>
              <a:ext cx="1943825" cy="1305525"/>
            </a:xfrm>
            <a:custGeom>
              <a:avLst/>
              <a:gdLst/>
              <a:ahLst/>
              <a:cxnLst/>
              <a:rect l="l" t="t" r="r" b="b"/>
              <a:pathLst>
                <a:path w="77753" h="52221" extrusionOk="0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208500" y="3029975"/>
              <a:ext cx="1800200" cy="1166450"/>
            </a:xfrm>
            <a:custGeom>
              <a:avLst/>
              <a:gdLst/>
              <a:ahLst/>
              <a:cxnLst/>
              <a:rect l="l" t="t" r="r" b="b"/>
              <a:pathLst>
                <a:path w="72008" h="46658" extrusionOk="0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643150" y="4196400"/>
              <a:ext cx="1941550" cy="89700"/>
            </a:xfrm>
            <a:custGeom>
              <a:avLst/>
              <a:gdLst/>
              <a:ahLst/>
              <a:cxnLst/>
              <a:rect l="l" t="t" r="r" b="b"/>
              <a:pathLst>
                <a:path w="77662" h="3588" extrusionOk="0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874950" y="2636200"/>
              <a:ext cx="1036500" cy="1161925"/>
            </a:xfrm>
            <a:custGeom>
              <a:avLst/>
              <a:gdLst/>
              <a:ahLst/>
              <a:cxnLst/>
              <a:rect l="l" t="t" r="r" b="b"/>
              <a:pathLst>
                <a:path w="41460" h="46477" extrusionOk="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754125" y="2833150"/>
              <a:ext cx="73750" cy="138475"/>
            </a:xfrm>
            <a:custGeom>
              <a:avLst/>
              <a:gdLst/>
              <a:ahLst/>
              <a:cxnLst/>
              <a:rect l="l" t="t" r="r" b="b"/>
              <a:pathLst>
                <a:path w="2950" h="5539" extrusionOk="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789850" y="2873425"/>
              <a:ext cx="74500" cy="121625"/>
            </a:xfrm>
            <a:custGeom>
              <a:avLst/>
              <a:gdLst/>
              <a:ahLst/>
              <a:cxnLst/>
              <a:rect l="l" t="t" r="r" b="b"/>
              <a:pathLst>
                <a:path w="2980" h="4865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830875" y="2918275"/>
              <a:ext cx="53225" cy="98425"/>
            </a:xfrm>
            <a:custGeom>
              <a:avLst/>
              <a:gdLst/>
              <a:ahLst/>
              <a:cxnLst/>
              <a:rect l="l" t="t" r="r" b="b"/>
              <a:pathLst>
                <a:path w="2129" h="3937" extrusionOk="0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705500" y="2925100"/>
              <a:ext cx="60050" cy="110975"/>
            </a:xfrm>
            <a:custGeom>
              <a:avLst/>
              <a:gdLst/>
              <a:ahLst/>
              <a:cxnLst/>
              <a:rect l="l" t="t" r="r" b="b"/>
              <a:pathLst>
                <a:path w="2402" h="4439" extrusionOk="0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767775" y="3706275"/>
              <a:ext cx="940025" cy="486350"/>
            </a:xfrm>
            <a:custGeom>
              <a:avLst/>
              <a:gdLst/>
              <a:ahLst/>
              <a:cxnLst/>
              <a:rect l="l" t="t" r="r" b="b"/>
              <a:pathLst>
                <a:path w="37601" h="19454" extrusionOk="0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910625" y="3872650"/>
              <a:ext cx="295625" cy="91050"/>
            </a:xfrm>
            <a:custGeom>
              <a:avLst/>
              <a:gdLst/>
              <a:ahLst/>
              <a:cxnLst/>
              <a:rect l="l" t="t" r="r" b="b"/>
              <a:pathLst>
                <a:path w="11825" h="3642" extrusionOk="0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458525" y="3960825"/>
              <a:ext cx="82075" cy="213575"/>
            </a:xfrm>
            <a:custGeom>
              <a:avLst/>
              <a:gdLst/>
              <a:ahLst/>
              <a:cxnLst/>
              <a:rect l="l" t="t" r="r" b="b"/>
              <a:pathLst>
                <a:path w="3283" h="8543" extrusionOk="0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2444075" y="3952475"/>
              <a:ext cx="47150" cy="44125"/>
            </a:xfrm>
            <a:custGeom>
              <a:avLst/>
              <a:gdLst/>
              <a:ahLst/>
              <a:cxnLst/>
              <a:rect l="l" t="t" r="r" b="b"/>
              <a:pathLst>
                <a:path w="1886" h="1765" extrusionOk="0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982825" y="2649775"/>
              <a:ext cx="1120100" cy="1387825"/>
            </a:xfrm>
            <a:custGeom>
              <a:avLst/>
              <a:gdLst/>
              <a:ahLst/>
              <a:cxnLst/>
              <a:rect l="l" t="t" r="r" b="b"/>
              <a:pathLst>
                <a:path w="44804" h="55513" extrusionOk="0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091500" y="3470625"/>
              <a:ext cx="715075" cy="484150"/>
            </a:xfrm>
            <a:custGeom>
              <a:avLst/>
              <a:gdLst/>
              <a:ahLst/>
              <a:cxnLst/>
              <a:rect l="l" t="t" r="r" b="b"/>
              <a:pathLst>
                <a:path w="28603" h="19366" extrusionOk="0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92875" y="3005075"/>
              <a:ext cx="247750" cy="237700"/>
            </a:xfrm>
            <a:custGeom>
              <a:avLst/>
              <a:gdLst/>
              <a:ahLst/>
              <a:cxnLst/>
              <a:rect l="l" t="t" r="r" b="b"/>
              <a:pathLst>
                <a:path w="9910" h="9508" extrusionOk="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422800" y="3112050"/>
              <a:ext cx="1365550" cy="730950"/>
            </a:xfrm>
            <a:custGeom>
              <a:avLst/>
              <a:gdLst/>
              <a:ahLst/>
              <a:cxnLst/>
              <a:rect l="l" t="t" r="r" b="b"/>
              <a:pathLst>
                <a:path w="54622" h="29238" extrusionOk="0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580125" y="3755825"/>
              <a:ext cx="145925" cy="31200"/>
            </a:xfrm>
            <a:custGeom>
              <a:avLst/>
              <a:gdLst/>
              <a:ahLst/>
              <a:cxnLst/>
              <a:rect l="l" t="t" r="r" b="b"/>
              <a:pathLst>
                <a:path w="5837" h="1248" extrusionOk="0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584675" y="3714725"/>
              <a:ext cx="154275" cy="42150"/>
            </a:xfrm>
            <a:custGeom>
              <a:avLst/>
              <a:gdLst/>
              <a:ahLst/>
              <a:cxnLst/>
              <a:rect l="l" t="t" r="r" b="b"/>
              <a:pathLst>
                <a:path w="6171" h="1686" extrusionOk="0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3590750" y="3671650"/>
              <a:ext cx="144425" cy="41925"/>
            </a:xfrm>
            <a:custGeom>
              <a:avLst/>
              <a:gdLst/>
              <a:ahLst/>
              <a:cxnLst/>
              <a:rect l="l" t="t" r="r" b="b"/>
              <a:pathLst>
                <a:path w="5777" h="1677" extrusionOk="0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926600" y="3502625"/>
              <a:ext cx="611750" cy="69350"/>
            </a:xfrm>
            <a:custGeom>
              <a:avLst/>
              <a:gdLst/>
              <a:ahLst/>
              <a:cxnLst/>
              <a:rect l="l" t="t" r="r" b="b"/>
              <a:pathLst>
                <a:path w="24470" h="2774" extrusionOk="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9375" y="2966900"/>
              <a:ext cx="389075" cy="203825"/>
            </a:xfrm>
            <a:custGeom>
              <a:avLst/>
              <a:gdLst/>
              <a:ahLst/>
              <a:cxnLst/>
              <a:rect l="l" t="t" r="r" b="b"/>
              <a:pathLst>
                <a:path w="15563" h="8153" extrusionOk="0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88750" y="1993425"/>
              <a:ext cx="401250" cy="464525"/>
            </a:xfrm>
            <a:custGeom>
              <a:avLst/>
              <a:gdLst/>
              <a:ahLst/>
              <a:cxnLst/>
              <a:rect l="l" t="t" r="r" b="b"/>
              <a:pathLst>
                <a:path w="16050" h="18581" extrusionOk="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203200" y="2037200"/>
              <a:ext cx="377675" cy="240600"/>
            </a:xfrm>
            <a:custGeom>
              <a:avLst/>
              <a:gdLst/>
              <a:ahLst/>
              <a:cxnLst/>
              <a:rect l="l" t="t" r="r" b="b"/>
              <a:pathLst>
                <a:path w="15107" h="9624" extrusionOk="0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441050" y="2091500"/>
              <a:ext cx="139075" cy="351850"/>
            </a:xfrm>
            <a:custGeom>
              <a:avLst/>
              <a:gdLst/>
              <a:ahLst/>
              <a:cxnLst/>
              <a:rect l="l" t="t" r="r" b="b"/>
              <a:pathLst>
                <a:path w="5563" h="14074" extrusionOk="0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5150" y="1919900"/>
              <a:ext cx="617050" cy="600525"/>
            </a:xfrm>
            <a:custGeom>
              <a:avLst/>
              <a:gdLst/>
              <a:ahLst/>
              <a:cxnLst/>
              <a:rect l="l" t="t" r="r" b="b"/>
              <a:pathLst>
                <a:path w="24682" h="24021" extrusionOk="0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641650" y="2036650"/>
              <a:ext cx="454450" cy="804125"/>
            </a:xfrm>
            <a:custGeom>
              <a:avLst/>
              <a:gdLst/>
              <a:ahLst/>
              <a:cxnLst/>
              <a:rect l="l" t="t" r="r" b="b"/>
              <a:pathLst>
                <a:path w="18178" h="32165" extrusionOk="0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027675" y="2235700"/>
              <a:ext cx="34975" cy="33700"/>
            </a:xfrm>
            <a:custGeom>
              <a:avLst/>
              <a:gdLst/>
              <a:ahLst/>
              <a:cxnLst/>
              <a:rect l="l" t="t" r="r" b="b"/>
              <a:pathLst>
                <a:path w="1399" h="1348" extrusionOk="0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990450" y="22131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836175" y="2240400"/>
              <a:ext cx="35750" cy="34325"/>
            </a:xfrm>
            <a:custGeom>
              <a:avLst/>
              <a:gdLst/>
              <a:ahLst/>
              <a:cxnLst/>
              <a:rect l="l" t="t" r="r" b="b"/>
              <a:pathLst>
                <a:path w="1430" h="1373" extrusionOk="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802750" y="22169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933450" y="2217650"/>
              <a:ext cx="60050" cy="159975"/>
            </a:xfrm>
            <a:custGeom>
              <a:avLst/>
              <a:gdLst/>
              <a:ahLst/>
              <a:cxnLst/>
              <a:rect l="l" t="t" r="r" b="b"/>
              <a:pathLst>
                <a:path w="2402" h="6399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72350" y="2552750"/>
              <a:ext cx="184675" cy="83300"/>
            </a:xfrm>
            <a:custGeom>
              <a:avLst/>
              <a:gdLst/>
              <a:ahLst/>
              <a:cxnLst/>
              <a:rect l="l" t="t" r="r" b="b"/>
              <a:pathLst>
                <a:path w="7387" h="3332" extrusionOk="0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77225" y="2409625"/>
              <a:ext cx="60800" cy="42225"/>
            </a:xfrm>
            <a:custGeom>
              <a:avLst/>
              <a:gdLst/>
              <a:ahLst/>
              <a:cxnLst/>
              <a:rect l="l" t="t" r="r" b="b"/>
              <a:pathLst>
                <a:path w="2432" h="1689" extrusionOk="0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84050" y="2389375"/>
              <a:ext cx="64625" cy="54750"/>
            </a:xfrm>
            <a:custGeom>
              <a:avLst/>
              <a:gdLst/>
              <a:ahLst/>
              <a:cxnLst/>
              <a:rect l="l" t="t" r="r" b="b"/>
              <a:pathLst>
                <a:path w="2585" h="2190" extrusionOk="0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795150" y="2187425"/>
              <a:ext cx="88925" cy="25800"/>
            </a:xfrm>
            <a:custGeom>
              <a:avLst/>
              <a:gdLst/>
              <a:ahLst/>
              <a:cxnLst/>
              <a:rect l="l" t="t" r="r" b="b"/>
              <a:pathLst>
                <a:path w="3557" h="1032" extrusionOk="0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989675" y="2156850"/>
              <a:ext cx="66900" cy="21475"/>
            </a:xfrm>
            <a:custGeom>
              <a:avLst/>
              <a:gdLst/>
              <a:ahLst/>
              <a:cxnLst/>
              <a:rect l="l" t="t" r="r" b="b"/>
              <a:pathLst>
                <a:path w="2676" h="859" extrusionOk="0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586175" y="1979900"/>
              <a:ext cx="527400" cy="469550"/>
            </a:xfrm>
            <a:custGeom>
              <a:avLst/>
              <a:gdLst/>
              <a:ahLst/>
              <a:cxnLst/>
              <a:rect l="l" t="t" r="r" b="b"/>
              <a:pathLst>
                <a:path w="21096" h="18782" extrusionOk="0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564900" y="2019225"/>
              <a:ext cx="414925" cy="104550"/>
            </a:xfrm>
            <a:custGeom>
              <a:avLst/>
              <a:gdLst/>
              <a:ahLst/>
              <a:cxnLst/>
              <a:rect l="l" t="t" r="r" b="b"/>
              <a:pathLst>
                <a:path w="16597" h="4182" extrusionOk="0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603650" y="1997275"/>
              <a:ext cx="376950" cy="53275"/>
            </a:xfrm>
            <a:custGeom>
              <a:avLst/>
              <a:gdLst/>
              <a:ahLst/>
              <a:cxnLst/>
              <a:rect l="l" t="t" r="r" b="b"/>
              <a:pathLst>
                <a:path w="15078" h="2131" extrusionOk="0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79800" y="1966000"/>
              <a:ext cx="49425" cy="56375"/>
            </a:xfrm>
            <a:custGeom>
              <a:avLst/>
              <a:gdLst/>
              <a:ahLst/>
              <a:cxnLst/>
              <a:rect l="l" t="t" r="r" b="b"/>
              <a:pathLst>
                <a:path w="1977" h="2255" extrusionOk="0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2246500" y="1964600"/>
              <a:ext cx="330575" cy="224650"/>
            </a:xfrm>
            <a:custGeom>
              <a:avLst/>
              <a:gdLst/>
              <a:ahLst/>
              <a:cxnLst/>
              <a:rect l="l" t="t" r="r" b="b"/>
              <a:pathLst>
                <a:path w="13223" h="8986" extrusionOk="0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2677375" y="2032225"/>
              <a:ext cx="308525" cy="147450"/>
            </a:xfrm>
            <a:custGeom>
              <a:avLst/>
              <a:gdLst/>
              <a:ahLst/>
              <a:cxnLst/>
              <a:rect l="l" t="t" r="r" b="b"/>
              <a:pathLst>
                <a:path w="12341" h="5898" extrusionOk="0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2481325" y="2439525"/>
              <a:ext cx="150475" cy="107175"/>
            </a:xfrm>
            <a:custGeom>
              <a:avLst/>
              <a:gdLst/>
              <a:ahLst/>
              <a:cxnLst/>
              <a:rect l="l" t="t" r="r" b="b"/>
              <a:pathLst>
                <a:path w="6019" h="4287" extrusionOk="0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733575" y="4194125"/>
              <a:ext cx="1540325" cy="4575"/>
            </a:xfrm>
            <a:custGeom>
              <a:avLst/>
              <a:gdLst/>
              <a:ahLst/>
              <a:cxnLst/>
              <a:rect l="l" t="t" r="r" b="b"/>
              <a:pathLst>
                <a:path w="61613" h="183" extrusionOk="0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200125" y="3645475"/>
              <a:ext cx="185450" cy="340450"/>
            </a:xfrm>
            <a:custGeom>
              <a:avLst/>
              <a:gdLst/>
              <a:ahLst/>
              <a:cxnLst/>
              <a:rect l="l" t="t" r="r" b="b"/>
              <a:pathLst>
                <a:path w="7418" h="13618" extrusionOk="0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17475" y="3901900"/>
              <a:ext cx="180100" cy="169150"/>
            </a:xfrm>
            <a:custGeom>
              <a:avLst/>
              <a:gdLst/>
              <a:ahLst/>
              <a:cxnLst/>
              <a:rect l="l" t="t" r="r" b="b"/>
              <a:pathLst>
                <a:path w="7204" h="6766" extrusionOk="0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412150" y="3973750"/>
              <a:ext cx="102600" cy="304750"/>
            </a:xfrm>
            <a:custGeom>
              <a:avLst/>
              <a:gdLst/>
              <a:ahLst/>
              <a:cxnLst/>
              <a:rect l="l" t="t" r="r" b="b"/>
              <a:pathLst>
                <a:path w="4104" h="12190" extrusionOk="0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269275" y="3741975"/>
              <a:ext cx="155825" cy="546400"/>
            </a:xfrm>
            <a:custGeom>
              <a:avLst/>
              <a:gdLst/>
              <a:ahLst/>
              <a:cxnLst/>
              <a:rect l="l" t="t" r="r" b="b"/>
              <a:pathLst>
                <a:path w="6233" h="21856" extrusionOk="0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110475" y="3995175"/>
              <a:ext cx="246225" cy="152050"/>
            </a:xfrm>
            <a:custGeom>
              <a:avLst/>
              <a:gdLst/>
              <a:ahLst/>
              <a:cxnLst/>
              <a:rect l="l" t="t" r="r" b="b"/>
              <a:pathLst>
                <a:path w="9849" h="6082" extrusionOk="0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200125" y="4052775"/>
              <a:ext cx="218125" cy="204450"/>
            </a:xfrm>
            <a:custGeom>
              <a:avLst/>
              <a:gdLst/>
              <a:ahLst/>
              <a:cxnLst/>
              <a:rect l="l" t="t" r="r" b="b"/>
              <a:pathLst>
                <a:path w="8725" h="8178" extrusionOk="0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6" descr="Sharing Is Caring Restaurant">
            <a:extLst>
              <a:ext uri="{FF2B5EF4-FFF2-40B4-BE49-F238E27FC236}">
                <a16:creationId xmlns:a16="http://schemas.microsoft.com/office/drawing/2014/main" id="{4A56ACBD-7D23-8618-F0FC-00EC20345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35269" r="15875" b="31183"/>
          <a:stretch/>
        </p:blipFill>
        <p:spPr bwMode="auto">
          <a:xfrm>
            <a:off x="776292" y="2221485"/>
            <a:ext cx="3414960" cy="17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C10BDC-F088-BBE3-9309-50525D3E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72" y="768824"/>
            <a:ext cx="85206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Perpetua Titling MT" panose="02020502060505020804" pitchFamily="18" charset="0"/>
              </a:rPr>
              <a:t>Share the workshop link</a:t>
            </a:r>
            <a:br>
              <a:rPr lang="en-US" sz="2800" b="1" dirty="0">
                <a:solidFill>
                  <a:srgbClr val="FF0000"/>
                </a:solidFill>
                <a:latin typeface="Perpetua Titling MT" panose="02020502060505020804" pitchFamily="18" charset="0"/>
              </a:rPr>
            </a:br>
            <a:endParaRPr lang="en-IN" dirty="0"/>
          </a:p>
        </p:txBody>
      </p:sp>
      <p:pic>
        <p:nvPicPr>
          <p:cNvPr id="9" name="Picture 8" descr="Premium Vector | Illustration of web">
            <a:extLst>
              <a:ext uri="{FF2B5EF4-FFF2-40B4-BE49-F238E27FC236}">
                <a16:creationId xmlns:a16="http://schemas.microsoft.com/office/drawing/2014/main" id="{6BD1C70D-2864-2F3C-99E1-D9FB1121D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8343" r="9435" b="9725"/>
          <a:stretch/>
        </p:blipFill>
        <p:spPr bwMode="auto">
          <a:xfrm>
            <a:off x="7228576" y="622289"/>
            <a:ext cx="862781" cy="8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2" name="Google Shape;2017;p61">
            <a:extLst>
              <a:ext uri="{FF2B5EF4-FFF2-40B4-BE49-F238E27FC236}">
                <a16:creationId xmlns:a16="http://schemas.microsoft.com/office/drawing/2014/main" id="{A16DA292-C0F8-A974-E444-316F0DD66E05}"/>
              </a:ext>
            </a:extLst>
          </p:cNvPr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2018;p61">
            <a:extLst>
              <a:ext uri="{FF2B5EF4-FFF2-40B4-BE49-F238E27FC236}">
                <a16:creationId xmlns:a16="http://schemas.microsoft.com/office/drawing/2014/main" id="{9D68D3FF-AE84-A504-4D86-33B8AAB6B79E}"/>
              </a:ext>
            </a:extLst>
          </p:cNvPr>
          <p:cNvSpPr/>
          <p:nvPr/>
        </p:nvSpPr>
        <p:spPr>
          <a:xfrm>
            <a:off x="367844" y="768824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2018;p61">
            <a:extLst>
              <a:ext uri="{FF2B5EF4-FFF2-40B4-BE49-F238E27FC236}">
                <a16:creationId xmlns:a16="http://schemas.microsoft.com/office/drawing/2014/main" id="{9EC83A57-5747-D14A-4916-733A8ED2017C}"/>
              </a:ext>
            </a:extLst>
          </p:cNvPr>
          <p:cNvSpPr/>
          <p:nvPr/>
        </p:nvSpPr>
        <p:spPr>
          <a:xfrm>
            <a:off x="8551108" y="5897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322" y="397073"/>
            <a:ext cx="3994829" cy="572700"/>
          </a:xfrm>
        </p:spPr>
        <p:txBody>
          <a:bodyPr/>
          <a:lstStyle/>
          <a:p>
            <a:r>
              <a:rPr lang="en-US" dirty="0"/>
              <a:t>Google Review</a:t>
            </a:r>
            <a:endParaRPr lang="en-IN" dirty="0"/>
          </a:p>
        </p:txBody>
      </p:sp>
      <p:pic>
        <p:nvPicPr>
          <p:cNvPr id="2054" name="Picture 6" descr="Review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67" y="1537586"/>
            <a:ext cx="3527425" cy="235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2" y="1377840"/>
            <a:ext cx="4063350" cy="303816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81665" y="1814051"/>
            <a:ext cx="1762657" cy="243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0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28" y="2897940"/>
            <a:ext cx="8520600" cy="832232"/>
          </a:xfrm>
        </p:spPr>
        <p:txBody>
          <a:bodyPr/>
          <a:lstStyle/>
          <a:p>
            <a:r>
              <a:rPr lang="en-US" sz="4400" dirty="0"/>
              <a:t>Post Your Attendance</a:t>
            </a:r>
            <a:endParaRPr lang="en-IN" sz="4400" dirty="0"/>
          </a:p>
        </p:txBody>
      </p:sp>
      <p:pic>
        <p:nvPicPr>
          <p:cNvPr id="2050" name="Picture 2" descr="Attendance Images – Browse 72,302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6" y="1061232"/>
            <a:ext cx="2437946" cy="15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18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BE227-6EA7-7142-6048-E505A3C5AEEC}"/>
              </a:ext>
            </a:extLst>
          </p:cNvPr>
          <p:cNvSpPr txBox="1"/>
          <p:nvPr/>
        </p:nvSpPr>
        <p:spPr>
          <a:xfrm>
            <a:off x="1152659" y="1756241"/>
            <a:ext cx="6838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Algerian" panose="04020705040A02060702" pitchFamily="82" charset="0"/>
              </a:rPr>
              <a:t>NOVITECH COIMBATORE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B8992-D761-921A-FB45-B1F7BEF87C73}"/>
              </a:ext>
            </a:extLst>
          </p:cNvPr>
          <p:cNvSpPr txBox="1"/>
          <p:nvPr/>
        </p:nvSpPr>
        <p:spPr>
          <a:xfrm>
            <a:off x="1287608" y="2721426"/>
            <a:ext cx="609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lang="en-US" sz="3200" b="1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lang="en-IN" sz="3200" b="1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83F49-651D-FFEC-5227-DC7455CE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97" y="1812069"/>
            <a:ext cx="699452" cy="46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5BDAF-ED7B-C265-D64B-58DADA5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7415316" y="2633249"/>
            <a:ext cx="668734" cy="674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52FE5-4158-F87E-CD0D-BA503DEBEB43}"/>
              </a:ext>
            </a:extLst>
          </p:cNvPr>
          <p:cNvSpPr txBox="1"/>
          <p:nvPr/>
        </p:nvSpPr>
        <p:spPr>
          <a:xfrm>
            <a:off x="2286511" y="629811"/>
            <a:ext cx="45709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5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  <a:r>
              <a:rPr lang="en-IN" sz="4050" dirty="0">
                <a:latin typeface="Algerian" panose="04020705040A02060702" pitchFamily="82" charset="0"/>
                <a:sym typeface="Wingdings" panose="05000000000000000000" pitchFamily="2" charset="2"/>
              </a:rPr>
              <a:t> </a:t>
            </a:r>
            <a:endParaRPr lang="en-IN" sz="405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EBC8002F-244E-1227-A1B6-F95F31BF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3067411" y="3686316"/>
            <a:ext cx="2609588" cy="9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687F1-35E6-AFAF-439B-0559A50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00" y="3712146"/>
            <a:ext cx="814243" cy="8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5164025" y="220954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Q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 &amp; </a:t>
            </a:r>
            <a:r>
              <a:rPr lang="en" dirty="0">
                <a:solidFill>
                  <a:srgbClr val="FF0000"/>
                </a:solidFill>
                <a:latin typeface="Roboto Slab SemiBold" pitchFamily="2" charset="0"/>
                <a:ea typeface="Roboto Slab SemiBold" pitchFamily="2" charset="0"/>
              </a:rPr>
              <a:t>A</a:t>
            </a: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/>
            </a:r>
            <a:b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</a:br>
            <a:r>
              <a:rPr lang="en" dirty="0">
                <a:solidFill>
                  <a:schemeClr val="accent3"/>
                </a:solidFill>
                <a:latin typeface="Roboto Slab SemiBold" pitchFamily="2" charset="0"/>
                <a:ea typeface="Roboto Slab SemiBold" pitchFamily="2" charset="0"/>
              </a:rPr>
              <a:t>Session?</a:t>
            </a:r>
            <a:endParaRPr dirty="0">
              <a:solidFill>
                <a:schemeClr val="accent3"/>
              </a:solidFill>
              <a:latin typeface="Roboto Slab SemiBold" pitchFamily="2" charset="0"/>
              <a:ea typeface="Roboto Slab SemiBold" pitchFamily="2" charset="0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904;p76">
            <a:extLst>
              <a:ext uri="{FF2B5EF4-FFF2-40B4-BE49-F238E27FC236}">
                <a16:creationId xmlns:a16="http://schemas.microsoft.com/office/drawing/2014/main" id="{AD818B0B-D29F-B7B9-4121-D6B529805D18}"/>
              </a:ext>
            </a:extLst>
          </p:cNvPr>
          <p:cNvGrpSpPr/>
          <p:nvPr/>
        </p:nvGrpSpPr>
        <p:grpSpPr>
          <a:xfrm>
            <a:off x="348975" y="1865603"/>
            <a:ext cx="2990217" cy="3264412"/>
            <a:chOff x="1810625" y="571675"/>
            <a:chExt cx="4012050" cy="4298100"/>
          </a:xfrm>
        </p:grpSpPr>
        <p:sp>
          <p:nvSpPr>
            <p:cNvPr id="3" name="Google Shape;2905;p76">
              <a:extLst>
                <a:ext uri="{FF2B5EF4-FFF2-40B4-BE49-F238E27FC236}">
                  <a16:creationId xmlns:a16="http://schemas.microsoft.com/office/drawing/2014/main" id="{0B44EBDE-0403-ED96-62FF-858128152D95}"/>
                </a:ext>
              </a:extLst>
            </p:cNvPr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6">
              <a:extLst>
                <a:ext uri="{FF2B5EF4-FFF2-40B4-BE49-F238E27FC236}">
                  <a16:creationId xmlns:a16="http://schemas.microsoft.com/office/drawing/2014/main" id="{BDE0F909-3F77-BBC3-484D-F7FDC350DD34}"/>
                </a:ext>
              </a:extLst>
            </p:cNvPr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6">
              <a:extLst>
                <a:ext uri="{FF2B5EF4-FFF2-40B4-BE49-F238E27FC236}">
                  <a16:creationId xmlns:a16="http://schemas.microsoft.com/office/drawing/2014/main" id="{160403AA-2BB7-338C-8983-F08D165C0709}"/>
                </a:ext>
              </a:extLst>
            </p:cNvPr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6">
              <a:extLst>
                <a:ext uri="{FF2B5EF4-FFF2-40B4-BE49-F238E27FC236}">
                  <a16:creationId xmlns:a16="http://schemas.microsoft.com/office/drawing/2014/main" id="{06652319-90DD-1CE6-D32D-BB7A2441F6C3}"/>
                </a:ext>
              </a:extLst>
            </p:cNvPr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6">
              <a:extLst>
                <a:ext uri="{FF2B5EF4-FFF2-40B4-BE49-F238E27FC236}">
                  <a16:creationId xmlns:a16="http://schemas.microsoft.com/office/drawing/2014/main" id="{AF471861-D52F-5C49-A7F9-11C716158B68}"/>
                </a:ext>
              </a:extLst>
            </p:cNvPr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6">
              <a:extLst>
                <a:ext uri="{FF2B5EF4-FFF2-40B4-BE49-F238E27FC236}">
                  <a16:creationId xmlns:a16="http://schemas.microsoft.com/office/drawing/2014/main" id="{42498748-4580-19C0-2EF9-95F0BDF87EFD}"/>
                </a:ext>
              </a:extLst>
            </p:cNvPr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6">
              <a:extLst>
                <a:ext uri="{FF2B5EF4-FFF2-40B4-BE49-F238E27FC236}">
                  <a16:creationId xmlns:a16="http://schemas.microsoft.com/office/drawing/2014/main" id="{8CE8EEA3-A7C2-270E-2FC5-BB8ED061CFFF}"/>
                </a:ext>
              </a:extLst>
            </p:cNvPr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6">
              <a:extLst>
                <a:ext uri="{FF2B5EF4-FFF2-40B4-BE49-F238E27FC236}">
                  <a16:creationId xmlns:a16="http://schemas.microsoft.com/office/drawing/2014/main" id="{7F14B86A-3581-8B2E-917A-303321E74CEC}"/>
                </a:ext>
              </a:extLst>
            </p:cNvPr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6">
              <a:extLst>
                <a:ext uri="{FF2B5EF4-FFF2-40B4-BE49-F238E27FC236}">
                  <a16:creationId xmlns:a16="http://schemas.microsoft.com/office/drawing/2014/main" id="{AFF818DC-415B-C63C-E1F6-14D0DE163BA0}"/>
                </a:ext>
              </a:extLst>
            </p:cNvPr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6">
              <a:extLst>
                <a:ext uri="{FF2B5EF4-FFF2-40B4-BE49-F238E27FC236}">
                  <a16:creationId xmlns:a16="http://schemas.microsoft.com/office/drawing/2014/main" id="{55316C70-85B9-50A9-A411-B1EC7B615983}"/>
                </a:ext>
              </a:extLst>
            </p:cNvPr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6">
              <a:extLst>
                <a:ext uri="{FF2B5EF4-FFF2-40B4-BE49-F238E27FC236}">
                  <a16:creationId xmlns:a16="http://schemas.microsoft.com/office/drawing/2014/main" id="{DDA1093D-D128-50A8-56E6-9A8521A98E8B}"/>
                </a:ext>
              </a:extLst>
            </p:cNvPr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6">
              <a:extLst>
                <a:ext uri="{FF2B5EF4-FFF2-40B4-BE49-F238E27FC236}">
                  <a16:creationId xmlns:a16="http://schemas.microsoft.com/office/drawing/2014/main" id="{8E195C8D-97D5-BCF1-6F17-0B918A5BFE28}"/>
                </a:ext>
              </a:extLst>
            </p:cNvPr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6">
              <a:extLst>
                <a:ext uri="{FF2B5EF4-FFF2-40B4-BE49-F238E27FC236}">
                  <a16:creationId xmlns:a16="http://schemas.microsoft.com/office/drawing/2014/main" id="{5EF0DD4A-98F4-5854-5A1D-524955919005}"/>
                </a:ext>
              </a:extLst>
            </p:cNvPr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6">
              <a:extLst>
                <a:ext uri="{FF2B5EF4-FFF2-40B4-BE49-F238E27FC236}">
                  <a16:creationId xmlns:a16="http://schemas.microsoft.com/office/drawing/2014/main" id="{B71D5463-81DC-E1B6-6F24-B122CB6F7038}"/>
                </a:ext>
              </a:extLst>
            </p:cNvPr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6">
              <a:extLst>
                <a:ext uri="{FF2B5EF4-FFF2-40B4-BE49-F238E27FC236}">
                  <a16:creationId xmlns:a16="http://schemas.microsoft.com/office/drawing/2014/main" id="{C4A24568-626C-791E-2EEF-815014E47D62}"/>
                </a:ext>
              </a:extLst>
            </p:cNvPr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6">
              <a:extLst>
                <a:ext uri="{FF2B5EF4-FFF2-40B4-BE49-F238E27FC236}">
                  <a16:creationId xmlns:a16="http://schemas.microsoft.com/office/drawing/2014/main" id="{9AD90F5E-1FCC-4AA8-9FFB-95E9B6EE78F6}"/>
                </a:ext>
              </a:extLst>
            </p:cNvPr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6">
              <a:extLst>
                <a:ext uri="{FF2B5EF4-FFF2-40B4-BE49-F238E27FC236}">
                  <a16:creationId xmlns:a16="http://schemas.microsoft.com/office/drawing/2014/main" id="{342AB0E0-0D6D-8DA9-FA90-A9151E2AA7AE}"/>
                </a:ext>
              </a:extLst>
            </p:cNvPr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6">
              <a:extLst>
                <a:ext uri="{FF2B5EF4-FFF2-40B4-BE49-F238E27FC236}">
                  <a16:creationId xmlns:a16="http://schemas.microsoft.com/office/drawing/2014/main" id="{F73455FF-B6DE-87C2-C10C-898499097982}"/>
                </a:ext>
              </a:extLst>
            </p:cNvPr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6">
              <a:extLst>
                <a:ext uri="{FF2B5EF4-FFF2-40B4-BE49-F238E27FC236}">
                  <a16:creationId xmlns:a16="http://schemas.microsoft.com/office/drawing/2014/main" id="{FBD16E7F-677A-FF4F-F7BE-B8D7EB02E4C5}"/>
                </a:ext>
              </a:extLst>
            </p:cNvPr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6">
              <a:extLst>
                <a:ext uri="{FF2B5EF4-FFF2-40B4-BE49-F238E27FC236}">
                  <a16:creationId xmlns:a16="http://schemas.microsoft.com/office/drawing/2014/main" id="{4A5AA42D-B492-CEDF-9271-5DA7C877C12C}"/>
                </a:ext>
              </a:extLst>
            </p:cNvPr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6">
              <a:extLst>
                <a:ext uri="{FF2B5EF4-FFF2-40B4-BE49-F238E27FC236}">
                  <a16:creationId xmlns:a16="http://schemas.microsoft.com/office/drawing/2014/main" id="{4AF73801-3E60-6942-5EFE-F12EA75109CE}"/>
                </a:ext>
              </a:extLst>
            </p:cNvPr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6">
              <a:extLst>
                <a:ext uri="{FF2B5EF4-FFF2-40B4-BE49-F238E27FC236}">
                  <a16:creationId xmlns:a16="http://schemas.microsoft.com/office/drawing/2014/main" id="{EB149E90-A5B8-3262-0F48-B74B9BF37602}"/>
                </a:ext>
              </a:extLst>
            </p:cNvPr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6">
              <a:extLst>
                <a:ext uri="{FF2B5EF4-FFF2-40B4-BE49-F238E27FC236}">
                  <a16:creationId xmlns:a16="http://schemas.microsoft.com/office/drawing/2014/main" id="{C4E4CB79-820A-5F8A-09E7-A2190D779995}"/>
                </a:ext>
              </a:extLst>
            </p:cNvPr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6">
              <a:extLst>
                <a:ext uri="{FF2B5EF4-FFF2-40B4-BE49-F238E27FC236}">
                  <a16:creationId xmlns:a16="http://schemas.microsoft.com/office/drawing/2014/main" id="{631426AA-85CF-F29A-49BB-AE270D4E0E59}"/>
                </a:ext>
              </a:extLst>
            </p:cNvPr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9;p76">
              <a:extLst>
                <a:ext uri="{FF2B5EF4-FFF2-40B4-BE49-F238E27FC236}">
                  <a16:creationId xmlns:a16="http://schemas.microsoft.com/office/drawing/2014/main" id="{1CA3EF04-C598-3801-D837-251E517862D9}"/>
                </a:ext>
              </a:extLst>
            </p:cNvPr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0;p76">
              <a:extLst>
                <a:ext uri="{FF2B5EF4-FFF2-40B4-BE49-F238E27FC236}">
                  <a16:creationId xmlns:a16="http://schemas.microsoft.com/office/drawing/2014/main" id="{E92F73A9-0D19-50F8-11AE-F494A6907EE4}"/>
                </a:ext>
              </a:extLst>
            </p:cNvPr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31;p76">
              <a:extLst>
                <a:ext uri="{FF2B5EF4-FFF2-40B4-BE49-F238E27FC236}">
                  <a16:creationId xmlns:a16="http://schemas.microsoft.com/office/drawing/2014/main" id="{3AF37A8E-77DF-88DB-40F9-C68C585D28A0}"/>
                </a:ext>
              </a:extLst>
            </p:cNvPr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2;p76">
              <a:extLst>
                <a:ext uri="{FF2B5EF4-FFF2-40B4-BE49-F238E27FC236}">
                  <a16:creationId xmlns:a16="http://schemas.microsoft.com/office/drawing/2014/main" id="{D265C3E7-B4CC-BEF5-89A8-1FA539B6454E}"/>
                </a:ext>
              </a:extLst>
            </p:cNvPr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33;p76">
              <a:extLst>
                <a:ext uri="{FF2B5EF4-FFF2-40B4-BE49-F238E27FC236}">
                  <a16:creationId xmlns:a16="http://schemas.microsoft.com/office/drawing/2014/main" id="{38B7AB39-A05A-7615-8106-C0E79ABF304A}"/>
                </a:ext>
              </a:extLst>
            </p:cNvPr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34;p76">
              <a:extLst>
                <a:ext uri="{FF2B5EF4-FFF2-40B4-BE49-F238E27FC236}">
                  <a16:creationId xmlns:a16="http://schemas.microsoft.com/office/drawing/2014/main" id="{BA1D6408-B9E9-5E6D-D228-AF5B553FE649}"/>
                </a:ext>
              </a:extLst>
            </p:cNvPr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35;p76">
              <a:extLst>
                <a:ext uri="{FF2B5EF4-FFF2-40B4-BE49-F238E27FC236}">
                  <a16:creationId xmlns:a16="http://schemas.microsoft.com/office/drawing/2014/main" id="{77461624-D9F5-4D31-668D-12B69F7FFDBD}"/>
                </a:ext>
              </a:extLst>
            </p:cNvPr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36;p76">
              <a:extLst>
                <a:ext uri="{FF2B5EF4-FFF2-40B4-BE49-F238E27FC236}">
                  <a16:creationId xmlns:a16="http://schemas.microsoft.com/office/drawing/2014/main" id="{A8BC6ED7-6CA4-0CA0-E2B0-F6AFCF85657B}"/>
                </a:ext>
              </a:extLst>
            </p:cNvPr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37;p76">
              <a:extLst>
                <a:ext uri="{FF2B5EF4-FFF2-40B4-BE49-F238E27FC236}">
                  <a16:creationId xmlns:a16="http://schemas.microsoft.com/office/drawing/2014/main" id="{5974B097-5276-3717-7DEB-15735EEBA47B}"/>
                </a:ext>
              </a:extLst>
            </p:cNvPr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38;p76">
              <a:extLst>
                <a:ext uri="{FF2B5EF4-FFF2-40B4-BE49-F238E27FC236}">
                  <a16:creationId xmlns:a16="http://schemas.microsoft.com/office/drawing/2014/main" id="{DB1CF7B8-525C-1ED9-1208-2270EBF14A16}"/>
                </a:ext>
              </a:extLst>
            </p:cNvPr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39;p76">
              <a:extLst>
                <a:ext uri="{FF2B5EF4-FFF2-40B4-BE49-F238E27FC236}">
                  <a16:creationId xmlns:a16="http://schemas.microsoft.com/office/drawing/2014/main" id="{BF79142B-E938-0E56-7912-5964F6347AE8}"/>
                </a:ext>
              </a:extLst>
            </p:cNvPr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40;p76">
              <a:extLst>
                <a:ext uri="{FF2B5EF4-FFF2-40B4-BE49-F238E27FC236}">
                  <a16:creationId xmlns:a16="http://schemas.microsoft.com/office/drawing/2014/main" id="{15649C8D-EBAA-26DC-2A80-3CB0DB75C263}"/>
                </a:ext>
              </a:extLst>
            </p:cNvPr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1;p76">
              <a:extLst>
                <a:ext uri="{FF2B5EF4-FFF2-40B4-BE49-F238E27FC236}">
                  <a16:creationId xmlns:a16="http://schemas.microsoft.com/office/drawing/2014/main" id="{665D39D4-9B45-99B2-37E3-6B0CBB9EAE76}"/>
                </a:ext>
              </a:extLst>
            </p:cNvPr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2;p76">
              <a:extLst>
                <a:ext uri="{FF2B5EF4-FFF2-40B4-BE49-F238E27FC236}">
                  <a16:creationId xmlns:a16="http://schemas.microsoft.com/office/drawing/2014/main" id="{77DC37C6-0638-A48D-854D-BD97C954D53E}"/>
                </a:ext>
              </a:extLst>
            </p:cNvPr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43;p76">
              <a:extLst>
                <a:ext uri="{FF2B5EF4-FFF2-40B4-BE49-F238E27FC236}">
                  <a16:creationId xmlns:a16="http://schemas.microsoft.com/office/drawing/2014/main" id="{42EB4417-DBBE-756D-4F09-951F2BFA9274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44;p76">
              <a:extLst>
                <a:ext uri="{FF2B5EF4-FFF2-40B4-BE49-F238E27FC236}">
                  <a16:creationId xmlns:a16="http://schemas.microsoft.com/office/drawing/2014/main" id="{16B325F0-5D84-0B4D-C379-519A6E11ECBD}"/>
                </a:ext>
              </a:extLst>
            </p:cNvPr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5;p76">
              <a:extLst>
                <a:ext uri="{FF2B5EF4-FFF2-40B4-BE49-F238E27FC236}">
                  <a16:creationId xmlns:a16="http://schemas.microsoft.com/office/drawing/2014/main" id="{7ED55055-005F-6A07-F903-6909B4D04376}"/>
                </a:ext>
              </a:extLst>
            </p:cNvPr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46;p76">
              <a:extLst>
                <a:ext uri="{FF2B5EF4-FFF2-40B4-BE49-F238E27FC236}">
                  <a16:creationId xmlns:a16="http://schemas.microsoft.com/office/drawing/2014/main" id="{BBB278BF-211C-3E91-C8FC-86A3947C9471}"/>
                </a:ext>
              </a:extLst>
            </p:cNvPr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47;p76">
              <a:extLst>
                <a:ext uri="{FF2B5EF4-FFF2-40B4-BE49-F238E27FC236}">
                  <a16:creationId xmlns:a16="http://schemas.microsoft.com/office/drawing/2014/main" id="{B9A22B6A-590A-C4EF-6DCC-BFEC9AE67C64}"/>
                </a:ext>
              </a:extLst>
            </p:cNvPr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48;p76">
              <a:extLst>
                <a:ext uri="{FF2B5EF4-FFF2-40B4-BE49-F238E27FC236}">
                  <a16:creationId xmlns:a16="http://schemas.microsoft.com/office/drawing/2014/main" id="{2D3B23E4-6BB5-A865-11AB-0F61A85ED27F}"/>
                </a:ext>
              </a:extLst>
            </p:cNvPr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49;p76">
              <a:extLst>
                <a:ext uri="{FF2B5EF4-FFF2-40B4-BE49-F238E27FC236}">
                  <a16:creationId xmlns:a16="http://schemas.microsoft.com/office/drawing/2014/main" id="{BD019D13-052C-4F9B-A5E6-C7D8A2439992}"/>
                </a:ext>
              </a:extLst>
            </p:cNvPr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50;p76">
              <a:extLst>
                <a:ext uri="{FF2B5EF4-FFF2-40B4-BE49-F238E27FC236}">
                  <a16:creationId xmlns:a16="http://schemas.microsoft.com/office/drawing/2014/main" id="{520BC576-F677-32EE-4847-D143CF97C17F}"/>
                </a:ext>
              </a:extLst>
            </p:cNvPr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51;p76">
              <a:extLst>
                <a:ext uri="{FF2B5EF4-FFF2-40B4-BE49-F238E27FC236}">
                  <a16:creationId xmlns:a16="http://schemas.microsoft.com/office/drawing/2014/main" id="{9E45DBAD-3EB8-305F-7D06-BF61C44B6D2F}"/>
                </a:ext>
              </a:extLst>
            </p:cNvPr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2;p76">
              <a:extLst>
                <a:ext uri="{FF2B5EF4-FFF2-40B4-BE49-F238E27FC236}">
                  <a16:creationId xmlns:a16="http://schemas.microsoft.com/office/drawing/2014/main" id="{DC2A4089-25F0-C005-5BCB-4CFD92A58643}"/>
                </a:ext>
              </a:extLst>
            </p:cNvPr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53;p76">
              <a:extLst>
                <a:ext uri="{FF2B5EF4-FFF2-40B4-BE49-F238E27FC236}">
                  <a16:creationId xmlns:a16="http://schemas.microsoft.com/office/drawing/2014/main" id="{15F92135-1F94-1867-F4F5-8DFDAAAE3C68}"/>
                </a:ext>
              </a:extLst>
            </p:cNvPr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54;p76">
              <a:extLst>
                <a:ext uri="{FF2B5EF4-FFF2-40B4-BE49-F238E27FC236}">
                  <a16:creationId xmlns:a16="http://schemas.microsoft.com/office/drawing/2014/main" id="{FC58A756-DD83-E3B1-C4F8-D5DE873DAE5F}"/>
                </a:ext>
              </a:extLst>
            </p:cNvPr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55;p76">
              <a:extLst>
                <a:ext uri="{FF2B5EF4-FFF2-40B4-BE49-F238E27FC236}">
                  <a16:creationId xmlns:a16="http://schemas.microsoft.com/office/drawing/2014/main" id="{73EBCD45-550B-A46B-D06C-523890716D4A}"/>
                </a:ext>
              </a:extLst>
            </p:cNvPr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56;p76">
              <a:extLst>
                <a:ext uri="{FF2B5EF4-FFF2-40B4-BE49-F238E27FC236}">
                  <a16:creationId xmlns:a16="http://schemas.microsoft.com/office/drawing/2014/main" id="{E5495E0E-1BA0-7AAF-46BF-F56D81F9657A}"/>
                </a:ext>
              </a:extLst>
            </p:cNvPr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57;p76">
              <a:extLst>
                <a:ext uri="{FF2B5EF4-FFF2-40B4-BE49-F238E27FC236}">
                  <a16:creationId xmlns:a16="http://schemas.microsoft.com/office/drawing/2014/main" id="{1332B98B-9712-9831-C185-51A675A81FE6}"/>
                </a:ext>
              </a:extLst>
            </p:cNvPr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58;p76">
              <a:extLst>
                <a:ext uri="{FF2B5EF4-FFF2-40B4-BE49-F238E27FC236}">
                  <a16:creationId xmlns:a16="http://schemas.microsoft.com/office/drawing/2014/main" id="{32B51858-3E8A-FF56-588E-ED51BFCE5CC9}"/>
                </a:ext>
              </a:extLst>
            </p:cNvPr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59;p76">
              <a:extLst>
                <a:ext uri="{FF2B5EF4-FFF2-40B4-BE49-F238E27FC236}">
                  <a16:creationId xmlns:a16="http://schemas.microsoft.com/office/drawing/2014/main" id="{D92C45AE-C4FC-50E1-474E-A91CF686B9B8}"/>
                </a:ext>
              </a:extLst>
            </p:cNvPr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60;p76">
              <a:extLst>
                <a:ext uri="{FF2B5EF4-FFF2-40B4-BE49-F238E27FC236}">
                  <a16:creationId xmlns:a16="http://schemas.microsoft.com/office/drawing/2014/main" id="{F1A3780C-4981-2DF3-12B2-C44B92F061EB}"/>
                </a:ext>
              </a:extLst>
            </p:cNvPr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61;p76">
              <a:extLst>
                <a:ext uri="{FF2B5EF4-FFF2-40B4-BE49-F238E27FC236}">
                  <a16:creationId xmlns:a16="http://schemas.microsoft.com/office/drawing/2014/main" id="{7FD853D2-1E54-7B14-557B-FF6F089FF897}"/>
                </a:ext>
              </a:extLst>
            </p:cNvPr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62;p76">
              <a:extLst>
                <a:ext uri="{FF2B5EF4-FFF2-40B4-BE49-F238E27FC236}">
                  <a16:creationId xmlns:a16="http://schemas.microsoft.com/office/drawing/2014/main" id="{65388DC4-630A-506C-8132-2C4ABAF9CCAE}"/>
                </a:ext>
              </a:extLst>
            </p:cNvPr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63;p76">
              <a:extLst>
                <a:ext uri="{FF2B5EF4-FFF2-40B4-BE49-F238E27FC236}">
                  <a16:creationId xmlns:a16="http://schemas.microsoft.com/office/drawing/2014/main" id="{F718A306-220A-0298-104E-772C07B319C1}"/>
                </a:ext>
              </a:extLst>
            </p:cNvPr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64;p76">
              <a:extLst>
                <a:ext uri="{FF2B5EF4-FFF2-40B4-BE49-F238E27FC236}">
                  <a16:creationId xmlns:a16="http://schemas.microsoft.com/office/drawing/2014/main" id="{1DABDC3A-CB4E-C266-8718-C9AC33EE2209}"/>
                </a:ext>
              </a:extLst>
            </p:cNvPr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65;p76">
              <a:extLst>
                <a:ext uri="{FF2B5EF4-FFF2-40B4-BE49-F238E27FC236}">
                  <a16:creationId xmlns:a16="http://schemas.microsoft.com/office/drawing/2014/main" id="{76DCFDCA-80F3-6620-B8AF-8E7C0F2E23C1}"/>
                </a:ext>
              </a:extLst>
            </p:cNvPr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966;p76">
              <a:extLst>
                <a:ext uri="{FF2B5EF4-FFF2-40B4-BE49-F238E27FC236}">
                  <a16:creationId xmlns:a16="http://schemas.microsoft.com/office/drawing/2014/main" id="{DA447077-0509-9319-A7F1-33F5ECD53429}"/>
                </a:ext>
              </a:extLst>
            </p:cNvPr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967;p76">
              <a:extLst>
                <a:ext uri="{FF2B5EF4-FFF2-40B4-BE49-F238E27FC236}">
                  <a16:creationId xmlns:a16="http://schemas.microsoft.com/office/drawing/2014/main" id="{A08D7172-526B-6A66-2D7F-D58114E3454C}"/>
                </a:ext>
              </a:extLst>
            </p:cNvPr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968;p76">
              <a:extLst>
                <a:ext uri="{FF2B5EF4-FFF2-40B4-BE49-F238E27FC236}">
                  <a16:creationId xmlns:a16="http://schemas.microsoft.com/office/drawing/2014/main" id="{EFBECBB1-31E7-CFFA-CD53-C53D84039958}"/>
                </a:ext>
              </a:extLst>
            </p:cNvPr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969;p76">
              <a:extLst>
                <a:ext uri="{FF2B5EF4-FFF2-40B4-BE49-F238E27FC236}">
                  <a16:creationId xmlns:a16="http://schemas.microsoft.com/office/drawing/2014/main" id="{05A6CB8B-208A-F36D-FC13-DAD924B861AD}"/>
                </a:ext>
              </a:extLst>
            </p:cNvPr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970;p76">
              <a:extLst>
                <a:ext uri="{FF2B5EF4-FFF2-40B4-BE49-F238E27FC236}">
                  <a16:creationId xmlns:a16="http://schemas.microsoft.com/office/drawing/2014/main" id="{591D8113-9C42-FF72-CE48-5F58DDE766F5}"/>
                </a:ext>
              </a:extLst>
            </p:cNvPr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971;p76">
              <a:extLst>
                <a:ext uri="{FF2B5EF4-FFF2-40B4-BE49-F238E27FC236}">
                  <a16:creationId xmlns:a16="http://schemas.microsoft.com/office/drawing/2014/main" id="{EDA398BC-7403-F83A-83E2-77BE3391BC6E}"/>
                </a:ext>
              </a:extLst>
            </p:cNvPr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972;p76">
              <a:extLst>
                <a:ext uri="{FF2B5EF4-FFF2-40B4-BE49-F238E27FC236}">
                  <a16:creationId xmlns:a16="http://schemas.microsoft.com/office/drawing/2014/main" id="{8865AB17-EA93-BFC3-8276-95277B5F333A}"/>
                </a:ext>
              </a:extLst>
            </p:cNvPr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973;p76">
              <a:extLst>
                <a:ext uri="{FF2B5EF4-FFF2-40B4-BE49-F238E27FC236}">
                  <a16:creationId xmlns:a16="http://schemas.microsoft.com/office/drawing/2014/main" id="{C6B42FD7-62F2-A662-599B-3125F21A78FB}"/>
                </a:ext>
              </a:extLst>
            </p:cNvPr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974;p76">
              <a:extLst>
                <a:ext uri="{FF2B5EF4-FFF2-40B4-BE49-F238E27FC236}">
                  <a16:creationId xmlns:a16="http://schemas.microsoft.com/office/drawing/2014/main" id="{3F1C645F-A8A2-0CC0-D503-420A9ADA645B}"/>
                </a:ext>
              </a:extLst>
            </p:cNvPr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975;p76">
              <a:extLst>
                <a:ext uri="{FF2B5EF4-FFF2-40B4-BE49-F238E27FC236}">
                  <a16:creationId xmlns:a16="http://schemas.microsoft.com/office/drawing/2014/main" id="{3C57CCB2-A372-43CF-6F42-A4BEB7C520C5}"/>
                </a:ext>
              </a:extLst>
            </p:cNvPr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976;p76">
              <a:extLst>
                <a:ext uri="{FF2B5EF4-FFF2-40B4-BE49-F238E27FC236}">
                  <a16:creationId xmlns:a16="http://schemas.microsoft.com/office/drawing/2014/main" id="{23E09FBB-7196-AB3E-9765-B8786D4ECC4D}"/>
                </a:ext>
              </a:extLst>
            </p:cNvPr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977;p76">
              <a:extLst>
                <a:ext uri="{FF2B5EF4-FFF2-40B4-BE49-F238E27FC236}">
                  <a16:creationId xmlns:a16="http://schemas.microsoft.com/office/drawing/2014/main" id="{35303C17-AB99-B4AD-20E9-BF7A51FF0AB1}"/>
                </a:ext>
              </a:extLst>
            </p:cNvPr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978;p76">
              <a:extLst>
                <a:ext uri="{FF2B5EF4-FFF2-40B4-BE49-F238E27FC236}">
                  <a16:creationId xmlns:a16="http://schemas.microsoft.com/office/drawing/2014/main" id="{50408FBA-C239-F4C5-093D-EB307BB0E3D8}"/>
                </a:ext>
              </a:extLst>
            </p:cNvPr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979;p76">
              <a:extLst>
                <a:ext uri="{FF2B5EF4-FFF2-40B4-BE49-F238E27FC236}">
                  <a16:creationId xmlns:a16="http://schemas.microsoft.com/office/drawing/2014/main" id="{0642CB5A-5138-2AD2-537A-E02EDE1E00CC}"/>
                </a:ext>
              </a:extLst>
            </p:cNvPr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980;p76">
              <a:extLst>
                <a:ext uri="{FF2B5EF4-FFF2-40B4-BE49-F238E27FC236}">
                  <a16:creationId xmlns:a16="http://schemas.microsoft.com/office/drawing/2014/main" id="{1D083600-D3CD-2D9E-FE5B-6F94EA576153}"/>
                </a:ext>
              </a:extLst>
            </p:cNvPr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981;p76">
              <a:extLst>
                <a:ext uri="{FF2B5EF4-FFF2-40B4-BE49-F238E27FC236}">
                  <a16:creationId xmlns:a16="http://schemas.microsoft.com/office/drawing/2014/main" id="{36FA559A-B1A2-59E5-F169-1FFC7C959CA9}"/>
                </a:ext>
              </a:extLst>
            </p:cNvPr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982;p76">
              <a:extLst>
                <a:ext uri="{FF2B5EF4-FFF2-40B4-BE49-F238E27FC236}">
                  <a16:creationId xmlns:a16="http://schemas.microsoft.com/office/drawing/2014/main" id="{A34819E9-E931-1E14-7521-8878C0BE3AEF}"/>
                </a:ext>
              </a:extLst>
            </p:cNvPr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983;p76">
              <a:extLst>
                <a:ext uri="{FF2B5EF4-FFF2-40B4-BE49-F238E27FC236}">
                  <a16:creationId xmlns:a16="http://schemas.microsoft.com/office/drawing/2014/main" id="{EFAA81A2-A876-BCBA-10F2-5E3289329F8F}"/>
                </a:ext>
              </a:extLst>
            </p:cNvPr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84;p76">
              <a:extLst>
                <a:ext uri="{FF2B5EF4-FFF2-40B4-BE49-F238E27FC236}">
                  <a16:creationId xmlns:a16="http://schemas.microsoft.com/office/drawing/2014/main" id="{3AD09C14-7ADB-EEDE-4BB1-3C6AC57CDF76}"/>
                </a:ext>
              </a:extLst>
            </p:cNvPr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85;p76">
              <a:extLst>
                <a:ext uri="{FF2B5EF4-FFF2-40B4-BE49-F238E27FC236}">
                  <a16:creationId xmlns:a16="http://schemas.microsoft.com/office/drawing/2014/main" id="{0221B4F8-DF44-0430-8C13-CF661E802F24}"/>
                </a:ext>
              </a:extLst>
            </p:cNvPr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86;p76">
              <a:extLst>
                <a:ext uri="{FF2B5EF4-FFF2-40B4-BE49-F238E27FC236}">
                  <a16:creationId xmlns:a16="http://schemas.microsoft.com/office/drawing/2014/main" id="{7ADDDB07-A51B-617D-E2F7-6FD6B5A76403}"/>
                </a:ext>
              </a:extLst>
            </p:cNvPr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87;p76">
              <a:extLst>
                <a:ext uri="{FF2B5EF4-FFF2-40B4-BE49-F238E27FC236}">
                  <a16:creationId xmlns:a16="http://schemas.microsoft.com/office/drawing/2014/main" id="{0519F8D4-894C-FBBA-2AE7-C5DE5FC4D0CC}"/>
                </a:ext>
              </a:extLst>
            </p:cNvPr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88;p76">
              <a:extLst>
                <a:ext uri="{FF2B5EF4-FFF2-40B4-BE49-F238E27FC236}">
                  <a16:creationId xmlns:a16="http://schemas.microsoft.com/office/drawing/2014/main" id="{2BB985E2-7617-7D3A-60A0-BBDFB23DB14B}"/>
                </a:ext>
              </a:extLst>
            </p:cNvPr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89;p76">
              <a:extLst>
                <a:ext uri="{FF2B5EF4-FFF2-40B4-BE49-F238E27FC236}">
                  <a16:creationId xmlns:a16="http://schemas.microsoft.com/office/drawing/2014/main" id="{E72ED04C-BEDB-2D7E-55F6-34F13CCD8078}"/>
                </a:ext>
              </a:extLst>
            </p:cNvPr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90;p76">
              <a:extLst>
                <a:ext uri="{FF2B5EF4-FFF2-40B4-BE49-F238E27FC236}">
                  <a16:creationId xmlns:a16="http://schemas.microsoft.com/office/drawing/2014/main" id="{08EBE680-97A9-FD19-062B-DC9DC58267A9}"/>
                </a:ext>
              </a:extLst>
            </p:cNvPr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991;p76">
              <a:extLst>
                <a:ext uri="{FF2B5EF4-FFF2-40B4-BE49-F238E27FC236}">
                  <a16:creationId xmlns:a16="http://schemas.microsoft.com/office/drawing/2014/main" id="{F53B8D2C-3E0B-E105-02F7-F2CEF930B9B3}"/>
                </a:ext>
              </a:extLst>
            </p:cNvPr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992;p76">
              <a:extLst>
                <a:ext uri="{FF2B5EF4-FFF2-40B4-BE49-F238E27FC236}">
                  <a16:creationId xmlns:a16="http://schemas.microsoft.com/office/drawing/2014/main" id="{43BD984D-85A8-2E60-C9A1-7B14678D17B4}"/>
                </a:ext>
              </a:extLst>
            </p:cNvPr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993;p76">
              <a:extLst>
                <a:ext uri="{FF2B5EF4-FFF2-40B4-BE49-F238E27FC236}">
                  <a16:creationId xmlns:a16="http://schemas.microsoft.com/office/drawing/2014/main" id="{17B9BA3B-6A87-C983-FA45-7F13BC711719}"/>
                </a:ext>
              </a:extLst>
            </p:cNvPr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994;p76">
              <a:extLst>
                <a:ext uri="{FF2B5EF4-FFF2-40B4-BE49-F238E27FC236}">
                  <a16:creationId xmlns:a16="http://schemas.microsoft.com/office/drawing/2014/main" id="{005FCA65-6761-15EE-64E3-B88EAEB5CFE9}"/>
                </a:ext>
              </a:extLst>
            </p:cNvPr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995;p76">
              <a:extLst>
                <a:ext uri="{FF2B5EF4-FFF2-40B4-BE49-F238E27FC236}">
                  <a16:creationId xmlns:a16="http://schemas.microsoft.com/office/drawing/2014/main" id="{9D994022-118C-5745-A196-C1DA9BDFA6FA}"/>
                </a:ext>
              </a:extLst>
            </p:cNvPr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996;p76">
              <a:extLst>
                <a:ext uri="{FF2B5EF4-FFF2-40B4-BE49-F238E27FC236}">
                  <a16:creationId xmlns:a16="http://schemas.microsoft.com/office/drawing/2014/main" id="{A9594E05-71C7-657A-DA98-47BD5B220C60}"/>
                </a:ext>
              </a:extLst>
            </p:cNvPr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997;p76">
              <a:extLst>
                <a:ext uri="{FF2B5EF4-FFF2-40B4-BE49-F238E27FC236}">
                  <a16:creationId xmlns:a16="http://schemas.microsoft.com/office/drawing/2014/main" id="{9224EE38-EAAA-C357-C509-DBA0FEED87D7}"/>
                </a:ext>
              </a:extLst>
            </p:cNvPr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998;p76">
              <a:extLst>
                <a:ext uri="{FF2B5EF4-FFF2-40B4-BE49-F238E27FC236}">
                  <a16:creationId xmlns:a16="http://schemas.microsoft.com/office/drawing/2014/main" id="{C842CA5E-144D-C4BD-69A0-A906C6060805}"/>
                </a:ext>
              </a:extLst>
            </p:cNvPr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999;p76">
              <a:extLst>
                <a:ext uri="{FF2B5EF4-FFF2-40B4-BE49-F238E27FC236}">
                  <a16:creationId xmlns:a16="http://schemas.microsoft.com/office/drawing/2014/main" id="{C6F99BDF-7F50-E4A8-74EE-4BD28CD85C65}"/>
                </a:ext>
              </a:extLst>
            </p:cNvPr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00;p76">
              <a:extLst>
                <a:ext uri="{FF2B5EF4-FFF2-40B4-BE49-F238E27FC236}">
                  <a16:creationId xmlns:a16="http://schemas.microsoft.com/office/drawing/2014/main" id="{381EDBF8-BAE7-A2C0-FDE7-D8B8F59C3350}"/>
                </a:ext>
              </a:extLst>
            </p:cNvPr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01;p76">
              <a:extLst>
                <a:ext uri="{FF2B5EF4-FFF2-40B4-BE49-F238E27FC236}">
                  <a16:creationId xmlns:a16="http://schemas.microsoft.com/office/drawing/2014/main" id="{B33283D0-9BDD-8DC6-4B3B-71CB5295DDDD}"/>
                </a:ext>
              </a:extLst>
            </p:cNvPr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02;p76">
              <a:extLst>
                <a:ext uri="{FF2B5EF4-FFF2-40B4-BE49-F238E27FC236}">
                  <a16:creationId xmlns:a16="http://schemas.microsoft.com/office/drawing/2014/main" id="{CC926CAF-85B3-C424-E986-84A66B65B610}"/>
                </a:ext>
              </a:extLst>
            </p:cNvPr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03;p76">
              <a:extLst>
                <a:ext uri="{FF2B5EF4-FFF2-40B4-BE49-F238E27FC236}">
                  <a16:creationId xmlns:a16="http://schemas.microsoft.com/office/drawing/2014/main" id="{20BE7B94-2543-FD2D-1F8A-D5C3622A8485}"/>
                </a:ext>
              </a:extLst>
            </p:cNvPr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04;p76">
              <a:extLst>
                <a:ext uri="{FF2B5EF4-FFF2-40B4-BE49-F238E27FC236}">
                  <a16:creationId xmlns:a16="http://schemas.microsoft.com/office/drawing/2014/main" id="{581A2B08-1654-FCBC-90F2-98181074662D}"/>
                </a:ext>
              </a:extLst>
            </p:cNvPr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05;p76">
              <a:extLst>
                <a:ext uri="{FF2B5EF4-FFF2-40B4-BE49-F238E27FC236}">
                  <a16:creationId xmlns:a16="http://schemas.microsoft.com/office/drawing/2014/main" id="{5C3EB845-0599-1B6C-7612-8809D8D35502}"/>
                </a:ext>
              </a:extLst>
            </p:cNvPr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06;p76">
              <a:extLst>
                <a:ext uri="{FF2B5EF4-FFF2-40B4-BE49-F238E27FC236}">
                  <a16:creationId xmlns:a16="http://schemas.microsoft.com/office/drawing/2014/main" id="{AF672457-22DE-D625-22FF-4ED76B0833C3}"/>
                </a:ext>
              </a:extLst>
            </p:cNvPr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07;p76">
              <a:extLst>
                <a:ext uri="{FF2B5EF4-FFF2-40B4-BE49-F238E27FC236}">
                  <a16:creationId xmlns:a16="http://schemas.microsoft.com/office/drawing/2014/main" id="{D07CCB5F-ABF6-A648-B223-3898AD63799B}"/>
                </a:ext>
              </a:extLst>
            </p:cNvPr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08;p76">
              <a:extLst>
                <a:ext uri="{FF2B5EF4-FFF2-40B4-BE49-F238E27FC236}">
                  <a16:creationId xmlns:a16="http://schemas.microsoft.com/office/drawing/2014/main" id="{061DD2B3-4C97-3F00-08B3-8F6AE5546097}"/>
                </a:ext>
              </a:extLst>
            </p:cNvPr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09;p76">
              <a:extLst>
                <a:ext uri="{FF2B5EF4-FFF2-40B4-BE49-F238E27FC236}">
                  <a16:creationId xmlns:a16="http://schemas.microsoft.com/office/drawing/2014/main" id="{4CC6E7F1-85E0-AB76-A646-87293583481D}"/>
                </a:ext>
              </a:extLst>
            </p:cNvPr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10;p76">
              <a:extLst>
                <a:ext uri="{FF2B5EF4-FFF2-40B4-BE49-F238E27FC236}">
                  <a16:creationId xmlns:a16="http://schemas.microsoft.com/office/drawing/2014/main" id="{9D6172D7-885C-9FA0-5730-1E20DD392644}"/>
                </a:ext>
              </a:extLst>
            </p:cNvPr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11;p76">
              <a:extLst>
                <a:ext uri="{FF2B5EF4-FFF2-40B4-BE49-F238E27FC236}">
                  <a16:creationId xmlns:a16="http://schemas.microsoft.com/office/drawing/2014/main" id="{44A22885-4E6A-2225-F77B-778132CE688D}"/>
                </a:ext>
              </a:extLst>
            </p:cNvPr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12;p76">
              <a:extLst>
                <a:ext uri="{FF2B5EF4-FFF2-40B4-BE49-F238E27FC236}">
                  <a16:creationId xmlns:a16="http://schemas.microsoft.com/office/drawing/2014/main" id="{84BF4893-1536-ABED-C3BF-ECF104D137C1}"/>
                </a:ext>
              </a:extLst>
            </p:cNvPr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13;p76">
              <a:extLst>
                <a:ext uri="{FF2B5EF4-FFF2-40B4-BE49-F238E27FC236}">
                  <a16:creationId xmlns:a16="http://schemas.microsoft.com/office/drawing/2014/main" id="{A52336FA-D078-D637-7077-380E5713DEC5}"/>
                </a:ext>
              </a:extLst>
            </p:cNvPr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14;p76">
              <a:extLst>
                <a:ext uri="{FF2B5EF4-FFF2-40B4-BE49-F238E27FC236}">
                  <a16:creationId xmlns:a16="http://schemas.microsoft.com/office/drawing/2014/main" id="{59C3767D-2611-0BAB-4A14-CFCC72D3433F}"/>
                </a:ext>
              </a:extLst>
            </p:cNvPr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15;p76">
              <a:extLst>
                <a:ext uri="{FF2B5EF4-FFF2-40B4-BE49-F238E27FC236}">
                  <a16:creationId xmlns:a16="http://schemas.microsoft.com/office/drawing/2014/main" id="{443C10B5-6319-6695-9FCF-5AD35E7A8C28}"/>
                </a:ext>
              </a:extLst>
            </p:cNvPr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16;p76">
              <a:extLst>
                <a:ext uri="{FF2B5EF4-FFF2-40B4-BE49-F238E27FC236}">
                  <a16:creationId xmlns:a16="http://schemas.microsoft.com/office/drawing/2014/main" id="{E7BB66E7-4326-9B97-EDB4-D7A309323EF4}"/>
                </a:ext>
              </a:extLst>
            </p:cNvPr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17;p76">
              <a:extLst>
                <a:ext uri="{FF2B5EF4-FFF2-40B4-BE49-F238E27FC236}">
                  <a16:creationId xmlns:a16="http://schemas.microsoft.com/office/drawing/2014/main" id="{FBD63B28-9EE7-1664-4D5E-5D0E0A58CDB0}"/>
                </a:ext>
              </a:extLst>
            </p:cNvPr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18;p76">
              <a:extLst>
                <a:ext uri="{FF2B5EF4-FFF2-40B4-BE49-F238E27FC236}">
                  <a16:creationId xmlns:a16="http://schemas.microsoft.com/office/drawing/2014/main" id="{22B2B04D-52D4-F41C-DAE2-29E80D1F2D15}"/>
                </a:ext>
              </a:extLst>
            </p:cNvPr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19;p76">
              <a:extLst>
                <a:ext uri="{FF2B5EF4-FFF2-40B4-BE49-F238E27FC236}">
                  <a16:creationId xmlns:a16="http://schemas.microsoft.com/office/drawing/2014/main" id="{45374743-E09E-1AE5-D8DB-ACC6F66595D8}"/>
                </a:ext>
              </a:extLst>
            </p:cNvPr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20;p76">
              <a:extLst>
                <a:ext uri="{FF2B5EF4-FFF2-40B4-BE49-F238E27FC236}">
                  <a16:creationId xmlns:a16="http://schemas.microsoft.com/office/drawing/2014/main" id="{03B322A3-6D61-0971-97CE-DF07E323315A}"/>
                </a:ext>
              </a:extLst>
            </p:cNvPr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21;p76">
              <a:extLst>
                <a:ext uri="{FF2B5EF4-FFF2-40B4-BE49-F238E27FC236}">
                  <a16:creationId xmlns:a16="http://schemas.microsoft.com/office/drawing/2014/main" id="{473B4D65-49B9-A1DB-FB53-E1A178FFD331}"/>
                </a:ext>
              </a:extLst>
            </p:cNvPr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22;p76">
              <a:extLst>
                <a:ext uri="{FF2B5EF4-FFF2-40B4-BE49-F238E27FC236}">
                  <a16:creationId xmlns:a16="http://schemas.microsoft.com/office/drawing/2014/main" id="{C0D909DB-0E4E-406C-97D0-34C7000852A3}"/>
                </a:ext>
              </a:extLst>
            </p:cNvPr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23;p76">
              <a:extLst>
                <a:ext uri="{FF2B5EF4-FFF2-40B4-BE49-F238E27FC236}">
                  <a16:creationId xmlns:a16="http://schemas.microsoft.com/office/drawing/2014/main" id="{1063BA91-494E-45B8-2133-D8951AFD51B4}"/>
                </a:ext>
              </a:extLst>
            </p:cNvPr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24;p76">
              <a:extLst>
                <a:ext uri="{FF2B5EF4-FFF2-40B4-BE49-F238E27FC236}">
                  <a16:creationId xmlns:a16="http://schemas.microsoft.com/office/drawing/2014/main" id="{810FF196-95C1-1256-FFCA-82B7D0D3C6C5}"/>
                </a:ext>
              </a:extLst>
            </p:cNvPr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25;p76">
              <a:extLst>
                <a:ext uri="{FF2B5EF4-FFF2-40B4-BE49-F238E27FC236}">
                  <a16:creationId xmlns:a16="http://schemas.microsoft.com/office/drawing/2014/main" id="{3D40AF5F-0FB1-0A77-EDE7-B18349630ED7}"/>
                </a:ext>
              </a:extLst>
            </p:cNvPr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26;p76">
              <a:extLst>
                <a:ext uri="{FF2B5EF4-FFF2-40B4-BE49-F238E27FC236}">
                  <a16:creationId xmlns:a16="http://schemas.microsoft.com/office/drawing/2014/main" id="{9CC06011-2E18-8C1D-86D0-D19A1368FCC5}"/>
                </a:ext>
              </a:extLst>
            </p:cNvPr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27;p76">
              <a:extLst>
                <a:ext uri="{FF2B5EF4-FFF2-40B4-BE49-F238E27FC236}">
                  <a16:creationId xmlns:a16="http://schemas.microsoft.com/office/drawing/2014/main" id="{37BC43A4-4536-3C5B-ACCA-6DA4FD670491}"/>
                </a:ext>
              </a:extLst>
            </p:cNvPr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1321;p53">
            <a:extLst>
              <a:ext uri="{FF2B5EF4-FFF2-40B4-BE49-F238E27FC236}">
                <a16:creationId xmlns:a16="http://schemas.microsoft.com/office/drawing/2014/main" id="{DADA95A2-C4BC-D833-6ED2-3AC3BDD1946E}"/>
              </a:ext>
            </a:extLst>
          </p:cNvPr>
          <p:cNvSpPr/>
          <p:nvPr/>
        </p:nvSpPr>
        <p:spPr>
          <a:xfrm>
            <a:off x="109351" y="130241"/>
            <a:ext cx="555989" cy="5746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1322;p53">
            <a:extLst>
              <a:ext uri="{FF2B5EF4-FFF2-40B4-BE49-F238E27FC236}">
                <a16:creationId xmlns:a16="http://schemas.microsoft.com/office/drawing/2014/main" id="{9733FE03-6A98-E178-5792-30A1EEF5D77F}"/>
              </a:ext>
            </a:extLst>
          </p:cNvPr>
          <p:cNvSpPr/>
          <p:nvPr/>
        </p:nvSpPr>
        <p:spPr>
          <a:xfrm>
            <a:off x="633933" y="610776"/>
            <a:ext cx="126508" cy="1251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310816" y="775836"/>
            <a:ext cx="4932658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ambria" panose="02040503050406030204" pitchFamily="18" charset="0"/>
                <a:ea typeface="Cambria" panose="02040503050406030204" pitchFamily="18" charset="0"/>
              </a:rPr>
              <a:t>Announcement</a:t>
            </a:r>
            <a:endParaRPr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145686" y="1972167"/>
            <a:ext cx="6128668" cy="1519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Attendance link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shared in between the session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28 Days Attendance required to receive your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 E-CERTIFICATE </a:t>
            </a:r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same mobile number &amp; email id)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957488" y="1174900"/>
            <a:ext cx="3074545" cy="2793700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0;p44">
            <a:extLst>
              <a:ext uri="{FF2B5EF4-FFF2-40B4-BE49-F238E27FC236}">
                <a16:creationId xmlns:a16="http://schemas.microsoft.com/office/drawing/2014/main" id="{EE9611FE-CC0A-A4EC-1680-90941094E2D6}"/>
              </a:ext>
            </a:extLst>
          </p:cNvPr>
          <p:cNvSpPr txBox="1">
            <a:spLocks noGrp="1"/>
          </p:cNvSpPr>
          <p:nvPr/>
        </p:nvSpPr>
        <p:spPr>
          <a:xfrm>
            <a:off x="1955467" y="1305826"/>
            <a:ext cx="5233066" cy="100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Condensed ExtraBold"/>
              <a:buNone/>
              <a:defRPr sz="9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ambria" panose="02040503050406030204" pitchFamily="18" charset="0"/>
                <a:ea typeface="Cambria" panose="02040503050406030204" pitchFamily="18" charset="0"/>
              </a:rPr>
              <a:t>Prerequisites for this Course</a:t>
            </a:r>
            <a:endParaRPr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751;p44">
            <a:extLst>
              <a:ext uri="{FF2B5EF4-FFF2-40B4-BE49-F238E27FC236}">
                <a16:creationId xmlns:a16="http://schemas.microsoft.com/office/drawing/2014/main" id="{F7913254-08D8-83E3-0BF6-D95C1A22C49C}"/>
              </a:ext>
            </a:extLst>
          </p:cNvPr>
          <p:cNvSpPr txBox="1">
            <a:spLocks noGrp="1"/>
          </p:cNvSpPr>
          <p:nvPr/>
        </p:nvSpPr>
        <p:spPr>
          <a:xfrm>
            <a:off x="311700" y="2668489"/>
            <a:ext cx="8520600" cy="165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Fira Sans Condensed"/>
              <a:buChar char="■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Laptop with Good Internet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 basic knowledge is required.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b="1" dirty="0">
                <a:latin typeface="Barlow" panose="00000500000000000000" charset="0"/>
              </a:rPr>
              <a:t>Note &amp; Pen </a:t>
            </a:r>
          </a:p>
        </p:txBody>
      </p:sp>
      <p:grpSp>
        <p:nvGrpSpPr>
          <p:cNvPr id="6" name="Google Shape;1190;p59">
            <a:extLst>
              <a:ext uri="{FF2B5EF4-FFF2-40B4-BE49-F238E27FC236}">
                <a16:creationId xmlns:a16="http://schemas.microsoft.com/office/drawing/2014/main" id="{FD629E14-6296-E192-7398-2866BBD5453F}"/>
              </a:ext>
            </a:extLst>
          </p:cNvPr>
          <p:cNvGrpSpPr/>
          <p:nvPr/>
        </p:nvGrpSpPr>
        <p:grpSpPr>
          <a:xfrm>
            <a:off x="524577" y="737942"/>
            <a:ext cx="342434" cy="342905"/>
            <a:chOff x="4910812" y="1677610"/>
            <a:chExt cx="342434" cy="342905"/>
          </a:xfrm>
        </p:grpSpPr>
        <p:sp>
          <p:nvSpPr>
            <p:cNvPr id="15" name="Google Shape;1191;p59">
              <a:extLst>
                <a:ext uri="{FF2B5EF4-FFF2-40B4-BE49-F238E27FC236}">
                  <a16:creationId xmlns:a16="http://schemas.microsoft.com/office/drawing/2014/main" id="{07F50AF5-28FC-509F-A90E-63EEEC1F2C25}"/>
                </a:ext>
              </a:extLst>
            </p:cNvPr>
            <p:cNvSpPr/>
            <p:nvPr/>
          </p:nvSpPr>
          <p:spPr>
            <a:xfrm>
              <a:off x="4910812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192;p59">
              <a:extLst>
                <a:ext uri="{FF2B5EF4-FFF2-40B4-BE49-F238E27FC236}">
                  <a16:creationId xmlns:a16="http://schemas.microsoft.com/office/drawing/2014/main" id="{7796C53A-8750-53A5-A3F1-3BE9955F66DC}"/>
                </a:ext>
              </a:extLst>
            </p:cNvPr>
            <p:cNvSpPr/>
            <p:nvPr/>
          </p:nvSpPr>
          <p:spPr>
            <a:xfrm>
              <a:off x="4910812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193;p59">
              <a:extLst>
                <a:ext uri="{FF2B5EF4-FFF2-40B4-BE49-F238E27FC236}">
                  <a16:creationId xmlns:a16="http://schemas.microsoft.com/office/drawing/2014/main" id="{2A68DEFE-B65A-033A-DEE5-BC847D237565}"/>
                </a:ext>
              </a:extLst>
            </p:cNvPr>
            <p:cNvSpPr/>
            <p:nvPr/>
          </p:nvSpPr>
          <p:spPr>
            <a:xfrm>
              <a:off x="4994897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oogle Shape;1198;p59">
            <a:extLst>
              <a:ext uri="{FF2B5EF4-FFF2-40B4-BE49-F238E27FC236}">
                <a16:creationId xmlns:a16="http://schemas.microsoft.com/office/drawing/2014/main" id="{9218854D-1E6A-0BA9-F548-99C120C53578}"/>
              </a:ext>
            </a:extLst>
          </p:cNvPr>
          <p:cNvGrpSpPr/>
          <p:nvPr/>
        </p:nvGrpSpPr>
        <p:grpSpPr>
          <a:xfrm>
            <a:off x="1337380" y="3985018"/>
            <a:ext cx="342434" cy="342905"/>
            <a:chOff x="4910815" y="3099836"/>
            <a:chExt cx="342434" cy="342905"/>
          </a:xfrm>
        </p:grpSpPr>
        <p:sp>
          <p:nvSpPr>
            <p:cNvPr id="12" name="Google Shape;1199;p59">
              <a:extLst>
                <a:ext uri="{FF2B5EF4-FFF2-40B4-BE49-F238E27FC236}">
                  <a16:creationId xmlns:a16="http://schemas.microsoft.com/office/drawing/2014/main" id="{CDF26580-F66F-74D7-77E1-50BF523AC643}"/>
                </a:ext>
              </a:extLst>
            </p:cNvPr>
            <p:cNvSpPr/>
            <p:nvPr/>
          </p:nvSpPr>
          <p:spPr>
            <a:xfrm>
              <a:off x="4910815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200;p59">
              <a:extLst>
                <a:ext uri="{FF2B5EF4-FFF2-40B4-BE49-F238E27FC236}">
                  <a16:creationId xmlns:a16="http://schemas.microsoft.com/office/drawing/2014/main" id="{49E915E8-AEBF-869B-1BB2-2BEDC455F0D2}"/>
                </a:ext>
              </a:extLst>
            </p:cNvPr>
            <p:cNvSpPr/>
            <p:nvPr/>
          </p:nvSpPr>
          <p:spPr>
            <a:xfrm>
              <a:off x="4910815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201;p59">
              <a:extLst>
                <a:ext uri="{FF2B5EF4-FFF2-40B4-BE49-F238E27FC236}">
                  <a16:creationId xmlns:a16="http://schemas.microsoft.com/office/drawing/2014/main" id="{65F9BADA-A831-AB88-1309-9334C3721941}"/>
                </a:ext>
              </a:extLst>
            </p:cNvPr>
            <p:cNvSpPr/>
            <p:nvPr/>
          </p:nvSpPr>
          <p:spPr>
            <a:xfrm>
              <a:off x="4992750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oogle Shape;1194;p59">
            <a:extLst>
              <a:ext uri="{FF2B5EF4-FFF2-40B4-BE49-F238E27FC236}">
                <a16:creationId xmlns:a16="http://schemas.microsoft.com/office/drawing/2014/main" id="{5741BBC4-D2F4-27A0-A940-1285F5840334}"/>
              </a:ext>
            </a:extLst>
          </p:cNvPr>
          <p:cNvGrpSpPr/>
          <p:nvPr/>
        </p:nvGrpSpPr>
        <p:grpSpPr>
          <a:xfrm>
            <a:off x="7525475" y="4062653"/>
            <a:ext cx="343032" cy="342905"/>
            <a:chOff x="6749518" y="1677735"/>
            <a:chExt cx="343032" cy="342905"/>
          </a:xfrm>
        </p:grpSpPr>
        <p:sp>
          <p:nvSpPr>
            <p:cNvPr id="9" name="Google Shape;1195;p59">
              <a:extLst>
                <a:ext uri="{FF2B5EF4-FFF2-40B4-BE49-F238E27FC236}">
                  <a16:creationId xmlns:a16="http://schemas.microsoft.com/office/drawing/2014/main" id="{80171D26-4D50-3EB6-6B37-48341ACD58BE}"/>
                </a:ext>
              </a:extLst>
            </p:cNvPr>
            <p:cNvSpPr/>
            <p:nvPr/>
          </p:nvSpPr>
          <p:spPr>
            <a:xfrm>
              <a:off x="6749518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196;p59">
              <a:extLst>
                <a:ext uri="{FF2B5EF4-FFF2-40B4-BE49-F238E27FC236}">
                  <a16:creationId xmlns:a16="http://schemas.microsoft.com/office/drawing/2014/main" id="{638555AA-33B7-C06F-A2A4-134552CB9B65}"/>
                </a:ext>
              </a:extLst>
            </p:cNvPr>
            <p:cNvSpPr/>
            <p:nvPr/>
          </p:nvSpPr>
          <p:spPr>
            <a:xfrm>
              <a:off x="6749518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197;p59">
              <a:extLst>
                <a:ext uri="{FF2B5EF4-FFF2-40B4-BE49-F238E27FC236}">
                  <a16:creationId xmlns:a16="http://schemas.microsoft.com/office/drawing/2014/main" id="{E041EB06-0951-9B26-3AB1-A4CC5C258550}"/>
                </a:ext>
              </a:extLst>
            </p:cNvPr>
            <p:cNvSpPr/>
            <p:nvPr/>
          </p:nvSpPr>
          <p:spPr>
            <a:xfrm>
              <a:off x="6827153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13632545">
            <a:off x="8498248" y="-130128"/>
            <a:ext cx="668104" cy="895217"/>
            <a:chOff x="122038" y="7256931"/>
            <a:chExt cx="668104" cy="895217"/>
          </a:xfrm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505976" flipH="1">
            <a:off x="111058" y="2147054"/>
            <a:ext cx="723051" cy="2042473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52;p48">
            <a:extLst>
              <a:ext uri="{FF2B5EF4-FFF2-40B4-BE49-F238E27FC236}">
                <a16:creationId xmlns:a16="http://schemas.microsoft.com/office/drawing/2014/main" id="{7B159D36-F832-D3EE-3DD7-4CE1BFF341AA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3" name="Google Shape;1053;p48">
              <a:extLst>
                <a:ext uri="{FF2B5EF4-FFF2-40B4-BE49-F238E27FC236}">
                  <a16:creationId xmlns:a16="http://schemas.microsoft.com/office/drawing/2014/main" id="{134A8186-D180-4FC7-1B84-4C4EDDE49BF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4;p48">
              <a:extLst>
                <a:ext uri="{FF2B5EF4-FFF2-40B4-BE49-F238E27FC236}">
                  <a16:creationId xmlns:a16="http://schemas.microsoft.com/office/drawing/2014/main" id="{DA10611D-24AB-4CA7-5716-798275D1095A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5;p48">
              <a:extLst>
                <a:ext uri="{FF2B5EF4-FFF2-40B4-BE49-F238E27FC236}">
                  <a16:creationId xmlns:a16="http://schemas.microsoft.com/office/drawing/2014/main" id="{FE109142-0030-A860-AA57-4EFA01F7D57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6;p48">
              <a:extLst>
                <a:ext uri="{FF2B5EF4-FFF2-40B4-BE49-F238E27FC236}">
                  <a16:creationId xmlns:a16="http://schemas.microsoft.com/office/drawing/2014/main" id="{2C0AE01A-9AE4-9A8D-23B1-1E915F9DB37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7;p48">
              <a:extLst>
                <a:ext uri="{FF2B5EF4-FFF2-40B4-BE49-F238E27FC236}">
                  <a16:creationId xmlns:a16="http://schemas.microsoft.com/office/drawing/2014/main" id="{B1A384FA-5977-E742-0D08-3B9A229F355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8;p48">
              <a:extLst>
                <a:ext uri="{FF2B5EF4-FFF2-40B4-BE49-F238E27FC236}">
                  <a16:creationId xmlns:a16="http://schemas.microsoft.com/office/drawing/2014/main" id="{AEC192AF-4E64-D0F4-EA67-8D855C4C24CA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142;p64">
            <a:extLst>
              <a:ext uri="{FF2B5EF4-FFF2-40B4-BE49-F238E27FC236}">
                <a16:creationId xmlns:a16="http://schemas.microsoft.com/office/drawing/2014/main" id="{CD457C64-07CD-9407-359A-5A0E41EA622E}"/>
              </a:ext>
            </a:extLst>
          </p:cNvPr>
          <p:cNvGrpSpPr/>
          <p:nvPr/>
        </p:nvGrpSpPr>
        <p:grpSpPr>
          <a:xfrm rot="1505976" flipH="1">
            <a:off x="111058" y="2139171"/>
            <a:ext cx="723051" cy="2042473"/>
            <a:chOff x="731955" y="2811840"/>
            <a:chExt cx="564367" cy="1313910"/>
          </a:xfrm>
        </p:grpSpPr>
        <p:sp>
          <p:nvSpPr>
            <p:cNvPr id="62" name="Google Shape;2143;p64">
              <a:extLst>
                <a:ext uri="{FF2B5EF4-FFF2-40B4-BE49-F238E27FC236}">
                  <a16:creationId xmlns:a16="http://schemas.microsoft.com/office/drawing/2014/main" id="{C8E29A9C-3CA5-D085-EC8C-0B4C346BE470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44;p64">
              <a:extLst>
                <a:ext uri="{FF2B5EF4-FFF2-40B4-BE49-F238E27FC236}">
                  <a16:creationId xmlns:a16="http://schemas.microsoft.com/office/drawing/2014/main" id="{BF4E986A-DA22-EB9A-2FDF-15D620AACC55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45;p64">
              <a:extLst>
                <a:ext uri="{FF2B5EF4-FFF2-40B4-BE49-F238E27FC236}">
                  <a16:creationId xmlns:a16="http://schemas.microsoft.com/office/drawing/2014/main" id="{DFC3AFF0-14E1-10E1-D760-745684D0093D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46;p64">
              <a:extLst>
                <a:ext uri="{FF2B5EF4-FFF2-40B4-BE49-F238E27FC236}">
                  <a16:creationId xmlns:a16="http://schemas.microsoft.com/office/drawing/2014/main" id="{36950B6F-1175-6858-1664-33E3497619C7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47;p64">
              <a:extLst>
                <a:ext uri="{FF2B5EF4-FFF2-40B4-BE49-F238E27FC236}">
                  <a16:creationId xmlns:a16="http://schemas.microsoft.com/office/drawing/2014/main" id="{3C26C996-5396-D953-EE37-A303AFA2AF03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48;p64">
              <a:extLst>
                <a:ext uri="{FF2B5EF4-FFF2-40B4-BE49-F238E27FC236}">
                  <a16:creationId xmlns:a16="http://schemas.microsoft.com/office/drawing/2014/main" id="{40C6C712-4607-CA20-2D6A-9321110C36DC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9;p64">
              <a:extLst>
                <a:ext uri="{FF2B5EF4-FFF2-40B4-BE49-F238E27FC236}">
                  <a16:creationId xmlns:a16="http://schemas.microsoft.com/office/drawing/2014/main" id="{EE2C304C-3FF2-C084-6541-E3A5BA68A7A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2150;p64">
              <a:extLst>
                <a:ext uri="{FF2B5EF4-FFF2-40B4-BE49-F238E27FC236}">
                  <a16:creationId xmlns:a16="http://schemas.microsoft.com/office/drawing/2014/main" id="{54689762-D5D5-BC57-64B8-9B9566765107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51;p64">
              <a:extLst>
                <a:ext uri="{FF2B5EF4-FFF2-40B4-BE49-F238E27FC236}">
                  <a16:creationId xmlns:a16="http://schemas.microsoft.com/office/drawing/2014/main" id="{2D2EFC56-F3E5-A26F-5F62-1BD5BA7C832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52;p64">
              <a:extLst>
                <a:ext uri="{FF2B5EF4-FFF2-40B4-BE49-F238E27FC236}">
                  <a16:creationId xmlns:a16="http://schemas.microsoft.com/office/drawing/2014/main" id="{BA4F7C50-EEC2-2EDD-F466-1A358D8B9B0C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3;p64">
              <a:extLst>
                <a:ext uri="{FF2B5EF4-FFF2-40B4-BE49-F238E27FC236}">
                  <a16:creationId xmlns:a16="http://schemas.microsoft.com/office/drawing/2014/main" id="{36EFBCD4-D1B8-E2F0-21CF-CDF3FC9C4DF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4;p64">
              <a:extLst>
                <a:ext uri="{FF2B5EF4-FFF2-40B4-BE49-F238E27FC236}">
                  <a16:creationId xmlns:a16="http://schemas.microsoft.com/office/drawing/2014/main" id="{5FFBA545-5014-5816-868A-E688468FECE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5;p64">
              <a:extLst>
                <a:ext uri="{FF2B5EF4-FFF2-40B4-BE49-F238E27FC236}">
                  <a16:creationId xmlns:a16="http://schemas.microsoft.com/office/drawing/2014/main" id="{BD2F6850-B410-FA21-FB40-F2054DB12B2E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6;p64">
              <a:extLst>
                <a:ext uri="{FF2B5EF4-FFF2-40B4-BE49-F238E27FC236}">
                  <a16:creationId xmlns:a16="http://schemas.microsoft.com/office/drawing/2014/main" id="{D89047C9-226A-FE55-6D07-EC2162AC02FE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7;p64">
              <a:extLst>
                <a:ext uri="{FF2B5EF4-FFF2-40B4-BE49-F238E27FC236}">
                  <a16:creationId xmlns:a16="http://schemas.microsoft.com/office/drawing/2014/main" id="{B76C536F-06A6-893A-2CDD-93F58525C59E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8;p64">
              <a:extLst>
                <a:ext uri="{FF2B5EF4-FFF2-40B4-BE49-F238E27FC236}">
                  <a16:creationId xmlns:a16="http://schemas.microsoft.com/office/drawing/2014/main" id="{D448933B-3B92-B57F-7E3D-73020937E7B9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9;p64">
              <a:extLst>
                <a:ext uri="{FF2B5EF4-FFF2-40B4-BE49-F238E27FC236}">
                  <a16:creationId xmlns:a16="http://schemas.microsoft.com/office/drawing/2014/main" id="{FD658AD0-CD6A-A375-CFAD-E4BA1F17A1C0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0;p64">
              <a:extLst>
                <a:ext uri="{FF2B5EF4-FFF2-40B4-BE49-F238E27FC236}">
                  <a16:creationId xmlns:a16="http://schemas.microsoft.com/office/drawing/2014/main" id="{BAFDA10B-2841-BAAF-C4FD-E4D307A1CA0D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61;p64">
              <a:extLst>
                <a:ext uri="{FF2B5EF4-FFF2-40B4-BE49-F238E27FC236}">
                  <a16:creationId xmlns:a16="http://schemas.microsoft.com/office/drawing/2014/main" id="{04E205EA-99F6-16D2-728C-6646F701EC2F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62;p64">
              <a:extLst>
                <a:ext uri="{FF2B5EF4-FFF2-40B4-BE49-F238E27FC236}">
                  <a16:creationId xmlns:a16="http://schemas.microsoft.com/office/drawing/2014/main" id="{E4EA2370-9958-EE4E-8E63-CEEFFBED522B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3;p64">
              <a:extLst>
                <a:ext uri="{FF2B5EF4-FFF2-40B4-BE49-F238E27FC236}">
                  <a16:creationId xmlns:a16="http://schemas.microsoft.com/office/drawing/2014/main" id="{7DA95F01-4C60-D239-116F-327BA25D31D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4;p64">
              <a:extLst>
                <a:ext uri="{FF2B5EF4-FFF2-40B4-BE49-F238E27FC236}">
                  <a16:creationId xmlns:a16="http://schemas.microsoft.com/office/drawing/2014/main" id="{45BB2017-C7F1-B390-4F6D-2633FC930CB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5;p64">
              <a:extLst>
                <a:ext uri="{FF2B5EF4-FFF2-40B4-BE49-F238E27FC236}">
                  <a16:creationId xmlns:a16="http://schemas.microsoft.com/office/drawing/2014/main" id="{4FC2269E-70D7-141F-5DA7-1281774586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6;p64">
              <a:extLst>
                <a:ext uri="{FF2B5EF4-FFF2-40B4-BE49-F238E27FC236}">
                  <a16:creationId xmlns:a16="http://schemas.microsoft.com/office/drawing/2014/main" id="{3B7D1B4F-A97B-E843-D6D0-85079300C06B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7;p64">
              <a:extLst>
                <a:ext uri="{FF2B5EF4-FFF2-40B4-BE49-F238E27FC236}">
                  <a16:creationId xmlns:a16="http://schemas.microsoft.com/office/drawing/2014/main" id="{B81D72A6-D17C-8F88-0091-9F3B1B04C66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8;p64">
              <a:extLst>
                <a:ext uri="{FF2B5EF4-FFF2-40B4-BE49-F238E27FC236}">
                  <a16:creationId xmlns:a16="http://schemas.microsoft.com/office/drawing/2014/main" id="{AF481D3F-B491-7650-6549-42410E6FF00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9;p64">
              <a:extLst>
                <a:ext uri="{FF2B5EF4-FFF2-40B4-BE49-F238E27FC236}">
                  <a16:creationId xmlns:a16="http://schemas.microsoft.com/office/drawing/2014/main" id="{136DC1E6-2622-57B5-A9D1-EB88D5C2A9AB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0;p64">
              <a:extLst>
                <a:ext uri="{FF2B5EF4-FFF2-40B4-BE49-F238E27FC236}">
                  <a16:creationId xmlns:a16="http://schemas.microsoft.com/office/drawing/2014/main" id="{78AC7F41-B2FC-B01C-5022-81194CD37D97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71;p64">
              <a:extLst>
                <a:ext uri="{FF2B5EF4-FFF2-40B4-BE49-F238E27FC236}">
                  <a16:creationId xmlns:a16="http://schemas.microsoft.com/office/drawing/2014/main" id="{EAF6691B-DD1B-B8D3-BEB8-20CF032EEEF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72;p64">
              <a:extLst>
                <a:ext uri="{FF2B5EF4-FFF2-40B4-BE49-F238E27FC236}">
                  <a16:creationId xmlns:a16="http://schemas.microsoft.com/office/drawing/2014/main" id="{AE2841ED-1C86-3A98-4105-74BE1CA5291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21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68AD73BA-2392-AF9A-31BA-6E66DECB6B5B}"/>
              </a:ext>
            </a:extLst>
          </p:cNvPr>
          <p:cNvSpPr txBox="1">
            <a:spLocks/>
          </p:cNvSpPr>
          <p:nvPr/>
        </p:nvSpPr>
        <p:spPr>
          <a:xfrm>
            <a:off x="860009" y="1246010"/>
            <a:ext cx="7423981" cy="245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algn="just">
              <a:buClr>
                <a:srgbClr val="000000"/>
              </a:buClr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Face detection is a computer technology being used in a variety of applications that identifies human faces in digital images. </a:t>
            </a:r>
          </a:p>
          <a:p>
            <a:pPr algn="just">
              <a:buClr>
                <a:srgbClr val="000000"/>
              </a:buClr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  <a:sym typeface="Fira Sans Condensed"/>
              </a:rPr>
              <a:t>With face detection, you can get the information you need to perform tasks like embellishing selfies and portraits, or generating avatars from a user's photo. Because ML Kit can perform face detection in real time, you can use it in applications like video chat or games that respond to the player's expressions</a:t>
            </a:r>
          </a:p>
        </p:txBody>
      </p:sp>
      <p:sp>
        <p:nvSpPr>
          <p:cNvPr id="7" name="Google Shape;318;p30">
            <a:extLst>
              <a:ext uri="{FF2B5EF4-FFF2-40B4-BE49-F238E27FC236}">
                <a16:creationId xmlns:a16="http://schemas.microsoft.com/office/drawing/2014/main" id="{1CBE1FEA-AE38-CD36-A4F8-B3FB9A3F7CE9}"/>
              </a:ext>
            </a:extLst>
          </p:cNvPr>
          <p:cNvSpPr txBox="1">
            <a:spLocks/>
          </p:cNvSpPr>
          <p:nvPr/>
        </p:nvSpPr>
        <p:spPr>
          <a:xfrm>
            <a:off x="2130657" y="574818"/>
            <a:ext cx="5326433" cy="78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Font typeface="Fira Sans Condensed ExtraBold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Fira Sans Condensed ExtraBold"/>
              </a:rPr>
              <a:t>Face Detection</a:t>
            </a:r>
          </a:p>
        </p:txBody>
      </p:sp>
      <p:grpSp>
        <p:nvGrpSpPr>
          <p:cNvPr id="8" name="Google Shape;1052;p48">
            <a:extLst>
              <a:ext uri="{FF2B5EF4-FFF2-40B4-BE49-F238E27FC236}">
                <a16:creationId xmlns:a16="http://schemas.microsoft.com/office/drawing/2014/main" id="{F368B5CD-9EA4-2F00-682A-66997FA06AD3}"/>
              </a:ext>
            </a:extLst>
          </p:cNvPr>
          <p:cNvGrpSpPr/>
          <p:nvPr/>
        </p:nvGrpSpPr>
        <p:grpSpPr>
          <a:xfrm rot="13632545">
            <a:off x="8498248" y="-138011"/>
            <a:ext cx="668104" cy="895217"/>
            <a:chOff x="122038" y="7256931"/>
            <a:chExt cx="668104" cy="895217"/>
          </a:xfrm>
        </p:grpSpPr>
        <p:sp>
          <p:nvSpPr>
            <p:cNvPr id="9" name="Google Shape;1053;p48">
              <a:extLst>
                <a:ext uri="{FF2B5EF4-FFF2-40B4-BE49-F238E27FC236}">
                  <a16:creationId xmlns:a16="http://schemas.microsoft.com/office/drawing/2014/main" id="{B016ECB0-DC2F-2744-4357-A50C97B8AEFD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4;p48">
              <a:extLst>
                <a:ext uri="{FF2B5EF4-FFF2-40B4-BE49-F238E27FC236}">
                  <a16:creationId xmlns:a16="http://schemas.microsoft.com/office/drawing/2014/main" id="{9974E234-D5EE-9D42-124C-6CCB47DEB591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55;p48">
              <a:extLst>
                <a:ext uri="{FF2B5EF4-FFF2-40B4-BE49-F238E27FC236}">
                  <a16:creationId xmlns:a16="http://schemas.microsoft.com/office/drawing/2014/main" id="{D5FF1DB3-AA31-6FCC-0909-F624AD9466F2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6;p48">
              <a:extLst>
                <a:ext uri="{FF2B5EF4-FFF2-40B4-BE49-F238E27FC236}">
                  <a16:creationId xmlns:a16="http://schemas.microsoft.com/office/drawing/2014/main" id="{9AF935F8-3C7A-5898-EDA7-B38C254ADD82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7;p48">
              <a:extLst>
                <a:ext uri="{FF2B5EF4-FFF2-40B4-BE49-F238E27FC236}">
                  <a16:creationId xmlns:a16="http://schemas.microsoft.com/office/drawing/2014/main" id="{12B7119C-A3C5-8716-9763-044EB94D867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8;p48">
              <a:extLst>
                <a:ext uri="{FF2B5EF4-FFF2-40B4-BE49-F238E27FC236}">
                  <a16:creationId xmlns:a16="http://schemas.microsoft.com/office/drawing/2014/main" id="{9D95D57E-2A67-3636-A829-A64B691E9D23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142;p64">
            <a:extLst>
              <a:ext uri="{FF2B5EF4-FFF2-40B4-BE49-F238E27FC236}">
                <a16:creationId xmlns:a16="http://schemas.microsoft.com/office/drawing/2014/main" id="{1EE59DC2-9D3F-062F-6E9B-DF28CFF6EE34}"/>
              </a:ext>
            </a:extLst>
          </p:cNvPr>
          <p:cNvGrpSpPr/>
          <p:nvPr/>
        </p:nvGrpSpPr>
        <p:grpSpPr>
          <a:xfrm rot="1505976" flipH="1">
            <a:off x="118941" y="3266406"/>
            <a:ext cx="723051" cy="2042473"/>
            <a:chOff x="731955" y="2811840"/>
            <a:chExt cx="564367" cy="1313910"/>
          </a:xfrm>
        </p:grpSpPr>
        <p:sp>
          <p:nvSpPr>
            <p:cNvPr id="16" name="Google Shape;2143;p64">
              <a:extLst>
                <a:ext uri="{FF2B5EF4-FFF2-40B4-BE49-F238E27FC236}">
                  <a16:creationId xmlns:a16="http://schemas.microsoft.com/office/drawing/2014/main" id="{77572F65-985B-B951-B4B9-F7E9C6F05463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44;p64">
              <a:extLst>
                <a:ext uri="{FF2B5EF4-FFF2-40B4-BE49-F238E27FC236}">
                  <a16:creationId xmlns:a16="http://schemas.microsoft.com/office/drawing/2014/main" id="{408D09EF-6839-BEED-3520-AF4700605B99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45;p64">
              <a:extLst>
                <a:ext uri="{FF2B5EF4-FFF2-40B4-BE49-F238E27FC236}">
                  <a16:creationId xmlns:a16="http://schemas.microsoft.com/office/drawing/2014/main" id="{605F10D3-66CC-AD42-69CE-3E801AC50AFC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46;p64">
              <a:extLst>
                <a:ext uri="{FF2B5EF4-FFF2-40B4-BE49-F238E27FC236}">
                  <a16:creationId xmlns:a16="http://schemas.microsoft.com/office/drawing/2014/main" id="{49D9C08C-DD2B-5C04-0F09-7164C40BC6C6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47;p64">
              <a:extLst>
                <a:ext uri="{FF2B5EF4-FFF2-40B4-BE49-F238E27FC236}">
                  <a16:creationId xmlns:a16="http://schemas.microsoft.com/office/drawing/2014/main" id="{0FF91AB4-1687-0354-BC09-E5E61F73C641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48;p64">
              <a:extLst>
                <a:ext uri="{FF2B5EF4-FFF2-40B4-BE49-F238E27FC236}">
                  <a16:creationId xmlns:a16="http://schemas.microsoft.com/office/drawing/2014/main" id="{87AE5382-1D17-B98E-FCF8-8ECFC31FF4CA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49;p64">
              <a:extLst>
                <a:ext uri="{FF2B5EF4-FFF2-40B4-BE49-F238E27FC236}">
                  <a16:creationId xmlns:a16="http://schemas.microsoft.com/office/drawing/2014/main" id="{52E3A634-F5A3-B16D-F426-8508D2F293D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150;p64">
              <a:extLst>
                <a:ext uri="{FF2B5EF4-FFF2-40B4-BE49-F238E27FC236}">
                  <a16:creationId xmlns:a16="http://schemas.microsoft.com/office/drawing/2014/main" id="{F2B672C2-2C5E-DF18-F54B-6EC5215B333E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51;p64">
              <a:extLst>
                <a:ext uri="{FF2B5EF4-FFF2-40B4-BE49-F238E27FC236}">
                  <a16:creationId xmlns:a16="http://schemas.microsoft.com/office/drawing/2014/main" id="{0187323A-0CDD-038D-7F35-2362E4B95CCD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52;p64">
              <a:extLst>
                <a:ext uri="{FF2B5EF4-FFF2-40B4-BE49-F238E27FC236}">
                  <a16:creationId xmlns:a16="http://schemas.microsoft.com/office/drawing/2014/main" id="{A8B9ABBE-5E65-0713-BA7F-B52F00BD3609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53;p64">
              <a:extLst>
                <a:ext uri="{FF2B5EF4-FFF2-40B4-BE49-F238E27FC236}">
                  <a16:creationId xmlns:a16="http://schemas.microsoft.com/office/drawing/2014/main" id="{F7CCD131-ADFC-967C-5E8F-4FBA9D85569B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54;p64">
              <a:extLst>
                <a:ext uri="{FF2B5EF4-FFF2-40B4-BE49-F238E27FC236}">
                  <a16:creationId xmlns:a16="http://schemas.microsoft.com/office/drawing/2014/main" id="{B09CB5DD-6A93-300B-A18E-43C9D877811D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55;p64">
              <a:extLst>
                <a:ext uri="{FF2B5EF4-FFF2-40B4-BE49-F238E27FC236}">
                  <a16:creationId xmlns:a16="http://schemas.microsoft.com/office/drawing/2014/main" id="{D2FEF712-4F42-7469-B316-20A4F73862E4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56;p64">
              <a:extLst>
                <a:ext uri="{FF2B5EF4-FFF2-40B4-BE49-F238E27FC236}">
                  <a16:creationId xmlns:a16="http://schemas.microsoft.com/office/drawing/2014/main" id="{14BA420A-41FC-3768-A240-2CF7BFD16FB4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7;p64">
              <a:extLst>
                <a:ext uri="{FF2B5EF4-FFF2-40B4-BE49-F238E27FC236}">
                  <a16:creationId xmlns:a16="http://schemas.microsoft.com/office/drawing/2014/main" id="{0CC8F70E-45DA-2E1C-F8C0-E35CE8EA232C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8;p64">
              <a:extLst>
                <a:ext uri="{FF2B5EF4-FFF2-40B4-BE49-F238E27FC236}">
                  <a16:creationId xmlns:a16="http://schemas.microsoft.com/office/drawing/2014/main" id="{D9E77DD5-9BE3-FD07-AE49-4BF245F20995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59;p64">
              <a:extLst>
                <a:ext uri="{FF2B5EF4-FFF2-40B4-BE49-F238E27FC236}">
                  <a16:creationId xmlns:a16="http://schemas.microsoft.com/office/drawing/2014/main" id="{E1B4B479-EEAB-918D-0BBA-858BD900007A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60;p64">
              <a:extLst>
                <a:ext uri="{FF2B5EF4-FFF2-40B4-BE49-F238E27FC236}">
                  <a16:creationId xmlns:a16="http://schemas.microsoft.com/office/drawing/2014/main" id="{AB1C6D7C-0E72-3267-9513-E8A4314B1090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61;p64">
              <a:extLst>
                <a:ext uri="{FF2B5EF4-FFF2-40B4-BE49-F238E27FC236}">
                  <a16:creationId xmlns:a16="http://schemas.microsoft.com/office/drawing/2014/main" id="{E569A3A6-5A06-A6A5-12A6-7B72D17B937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62;p64">
              <a:extLst>
                <a:ext uri="{FF2B5EF4-FFF2-40B4-BE49-F238E27FC236}">
                  <a16:creationId xmlns:a16="http://schemas.microsoft.com/office/drawing/2014/main" id="{03822FE6-CDC6-A84F-86FA-278618FA6A72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63;p64">
              <a:extLst>
                <a:ext uri="{FF2B5EF4-FFF2-40B4-BE49-F238E27FC236}">
                  <a16:creationId xmlns:a16="http://schemas.microsoft.com/office/drawing/2014/main" id="{274AB2D9-062D-7517-C3C5-4960FEFE410A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4;p64">
              <a:extLst>
                <a:ext uri="{FF2B5EF4-FFF2-40B4-BE49-F238E27FC236}">
                  <a16:creationId xmlns:a16="http://schemas.microsoft.com/office/drawing/2014/main" id="{3AD7101D-6C1A-DECE-A496-D0F779D6DFA0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65;p64">
              <a:extLst>
                <a:ext uri="{FF2B5EF4-FFF2-40B4-BE49-F238E27FC236}">
                  <a16:creationId xmlns:a16="http://schemas.microsoft.com/office/drawing/2014/main" id="{A1316FEA-27F5-2C44-E7F7-B07030BA72EC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6;p64">
              <a:extLst>
                <a:ext uri="{FF2B5EF4-FFF2-40B4-BE49-F238E27FC236}">
                  <a16:creationId xmlns:a16="http://schemas.microsoft.com/office/drawing/2014/main" id="{27F5E3CD-6970-D199-C994-8F1C721E112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7;p64">
              <a:extLst>
                <a:ext uri="{FF2B5EF4-FFF2-40B4-BE49-F238E27FC236}">
                  <a16:creationId xmlns:a16="http://schemas.microsoft.com/office/drawing/2014/main" id="{DA716486-7E11-4937-53D1-CD4E95F10DE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68;p64">
              <a:extLst>
                <a:ext uri="{FF2B5EF4-FFF2-40B4-BE49-F238E27FC236}">
                  <a16:creationId xmlns:a16="http://schemas.microsoft.com/office/drawing/2014/main" id="{DC58666F-DF32-0686-A35F-CB23CCE0D36C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69;p64">
              <a:extLst>
                <a:ext uri="{FF2B5EF4-FFF2-40B4-BE49-F238E27FC236}">
                  <a16:creationId xmlns:a16="http://schemas.microsoft.com/office/drawing/2014/main" id="{04414126-BC52-6C66-26DB-6AF7118E8FC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70;p64">
              <a:extLst>
                <a:ext uri="{FF2B5EF4-FFF2-40B4-BE49-F238E27FC236}">
                  <a16:creationId xmlns:a16="http://schemas.microsoft.com/office/drawing/2014/main" id="{D8087ADC-EE2F-DA3F-A9D2-87EB0DD1B844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71;p64">
              <a:extLst>
                <a:ext uri="{FF2B5EF4-FFF2-40B4-BE49-F238E27FC236}">
                  <a16:creationId xmlns:a16="http://schemas.microsoft.com/office/drawing/2014/main" id="{12D10C5D-BB82-83CD-0BFD-B758E34733E6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2;p64">
              <a:extLst>
                <a:ext uri="{FF2B5EF4-FFF2-40B4-BE49-F238E27FC236}">
                  <a16:creationId xmlns:a16="http://schemas.microsoft.com/office/drawing/2014/main" id="{B90F512B-9B4E-66C0-A09F-9120BBA9323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617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0">
            <a:extLst>
              <a:ext uri="{FF2B5EF4-FFF2-40B4-BE49-F238E27FC236}">
                <a16:creationId xmlns:a16="http://schemas.microsoft.com/office/drawing/2014/main" id="{21596560-DAB9-7462-C7C3-C8D72E42F0BF}"/>
              </a:ext>
            </a:extLst>
          </p:cNvPr>
          <p:cNvSpPr txBox="1">
            <a:spLocks/>
          </p:cNvSpPr>
          <p:nvPr/>
        </p:nvSpPr>
        <p:spPr>
          <a:xfrm>
            <a:off x="0" y="1315045"/>
            <a:ext cx="5644056" cy="280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469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It is based on the 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Haar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Wavelet technique to analyze pixels in the image into squares by function. </a:t>
            </a:r>
          </a:p>
          <a:p>
            <a:pPr marL="469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This uses machine learning techniques to get a high degree of accuracy from what is called “training data”. </a:t>
            </a:r>
          </a:p>
          <a:p>
            <a:pPr marL="469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This uses “integral image” concepts to compute the “features” detected. </a:t>
            </a:r>
          </a:p>
          <a:p>
            <a:pPr marL="46990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Haar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Cascades use the </a:t>
            </a:r>
            <a:r>
              <a:rPr lang="en-US" altLang="ko-KR" sz="1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Adaboost</a:t>
            </a:r>
            <a:r>
              <a:rPr lang="en-US" altLang="ko-KR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learning algorithm which selects a small number of important features from a large set to give an efficient result of classifiers.</a:t>
            </a:r>
          </a:p>
          <a:p>
            <a:pPr marL="127000" indent="0" algn="l"/>
            <a:r>
              <a:rPr lang="en-US" altLang="ko-KR" sz="1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	</a:t>
            </a:r>
          </a:p>
          <a:p>
            <a:pPr marL="127000"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rlow" panose="00000500000000000000" pitchFamily="2" charset="0"/>
                <a:cs typeface="Arial" pitchFamily="34" charset="0"/>
              </a:rPr>
              <a:t>	</a:t>
            </a:r>
          </a:p>
          <a:p>
            <a:pPr marL="127000" indent="0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arlow" panose="00000500000000000000" pitchFamily="2" charset="0"/>
              <a:cs typeface="Arial" pitchFamily="34" charset="0"/>
            </a:endParaRPr>
          </a:p>
        </p:txBody>
      </p:sp>
      <p:sp>
        <p:nvSpPr>
          <p:cNvPr id="5" name="Google Shape;318;p30">
            <a:extLst>
              <a:ext uri="{FF2B5EF4-FFF2-40B4-BE49-F238E27FC236}">
                <a16:creationId xmlns:a16="http://schemas.microsoft.com/office/drawing/2014/main" id="{5B9FDDC8-7969-B347-DB6F-BDC61E6EE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2171" y="412801"/>
            <a:ext cx="63196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err="1">
                <a:latin typeface="Cambria" panose="02040503050406030204" pitchFamily="18" charset="0"/>
                <a:ea typeface="Cambria" panose="02040503050406030204" pitchFamily="18" charset="0"/>
              </a:rPr>
              <a:t>Haar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Cascade </a:t>
            </a:r>
            <a:r>
              <a:rPr lang="en-IN" b="1" dirty="0" err="1">
                <a:latin typeface="Cambria" panose="02040503050406030204" pitchFamily="18" charset="0"/>
                <a:ea typeface="Cambria" panose="02040503050406030204" pitchFamily="18" charset="0"/>
              </a:rPr>
              <a:t>FrontalFace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Algorithm</a:t>
            </a:r>
            <a:endParaRPr lang="en-IN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521AA-010D-DDF2-CEC3-BAB56CEA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2069" y="1315045"/>
            <a:ext cx="2823823" cy="32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5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0">
            <a:extLst>
              <a:ext uri="{FF2B5EF4-FFF2-40B4-BE49-F238E27FC236}">
                <a16:creationId xmlns:a16="http://schemas.microsoft.com/office/drawing/2014/main" id="{CDFBDCFA-5E7E-059D-E2FC-AE9DD3FB15D6}"/>
              </a:ext>
            </a:extLst>
          </p:cNvPr>
          <p:cNvSpPr txBox="1">
            <a:spLocks/>
          </p:cNvSpPr>
          <p:nvPr/>
        </p:nvSpPr>
        <p:spPr>
          <a:xfrm>
            <a:off x="0" y="1239689"/>
            <a:ext cx="9680028" cy="378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27000" indent="0" algn="l"/>
            <a:r>
              <a:rPr lang="en-US" altLang="ko-K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#faces = </a:t>
            </a:r>
            <a:r>
              <a:rPr lang="en-US" altLang="ko-KR" sz="20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face_cascade.detectMultiScale</a:t>
            </a:r>
            <a:r>
              <a:rPr lang="en-US" altLang="ko-K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(</a:t>
            </a:r>
            <a:r>
              <a:rPr lang="en-US" altLang="ko-KR" sz="20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src</a:t>
            </a:r>
            <a:r>
              <a:rPr lang="en-US" altLang="ko-K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scalefactor,minNeighbors</a:t>
            </a:r>
            <a:r>
              <a:rPr lang="en-US" altLang="ko-KR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</a:t>
            </a:r>
          </a:p>
          <a:p>
            <a:pPr marL="127000" indent="0" algn="l"/>
            <a:endParaRPr lang="en-US" altLang="ko-KR" sz="2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faces = </a:t>
            </a:r>
            <a:r>
              <a:rPr lang="en-US" altLang="ko-KR" sz="2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face_cascade.detectMultiScale</a:t>
            </a:r>
            <a:r>
              <a:rPr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img</a:t>
            </a:r>
            <a:r>
              <a:rPr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, 1.3, 4)</a:t>
            </a:r>
          </a:p>
          <a:p>
            <a:pPr marL="127000" indent="0" algn="l"/>
            <a:endParaRPr lang="en-US" altLang="ko-K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scaleFactor</a:t>
            </a:r>
            <a:r>
              <a:rPr lang="en-US" altLang="ko-KR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— Parameter specifying how much the image size is reduced at each image scale.</a:t>
            </a:r>
          </a:p>
          <a:p>
            <a:pPr marL="127000" indent="0" algn="l"/>
            <a:endParaRPr lang="en-US" altLang="ko-KR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127000" indent="0" algn="l"/>
            <a:r>
              <a:rPr lang="en-US" altLang="ko-KR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minNeighbors</a:t>
            </a:r>
            <a:r>
              <a:rPr lang="en-US" altLang="ko-KR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— Parameter specifying how many neighbors each candidate </a:t>
            </a:r>
          </a:p>
          <a:p>
            <a:pPr marL="127000" indent="0" algn="l"/>
            <a:r>
              <a:rPr lang="en-US" altLang="ko-KR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rectangle should have to retain it.</a:t>
            </a:r>
          </a:p>
        </p:txBody>
      </p:sp>
      <p:sp>
        <p:nvSpPr>
          <p:cNvPr id="5" name="Google Shape;318;p30">
            <a:extLst>
              <a:ext uri="{FF2B5EF4-FFF2-40B4-BE49-F238E27FC236}">
                <a16:creationId xmlns:a16="http://schemas.microsoft.com/office/drawing/2014/main" id="{B53C7F3B-2020-5498-D180-D01E6B7FC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0723" y="387353"/>
            <a:ext cx="66123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err="1">
                <a:latin typeface="Cambria" panose="02040503050406030204" pitchFamily="18" charset="0"/>
                <a:ea typeface="Cambria" panose="02040503050406030204" pitchFamily="18" charset="0"/>
              </a:rPr>
              <a:t>detectMultiScale</a:t>
            </a:r>
            <a:endParaRPr lang="en-IN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3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18;p30">
            <a:extLst>
              <a:ext uri="{FF2B5EF4-FFF2-40B4-BE49-F238E27FC236}">
                <a16:creationId xmlns:a16="http://schemas.microsoft.com/office/drawing/2014/main" id="{ED9873B5-0DA5-DC76-4D6D-AC890A6B8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826" y="565886"/>
            <a:ext cx="77348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Block Diagram – Workflow of Face Detection</a:t>
            </a:r>
            <a:endParaRPr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D1B21783-4831-8707-E466-0D8B2C7D6DF1}"/>
              </a:ext>
            </a:extLst>
          </p:cNvPr>
          <p:cNvSpPr/>
          <p:nvPr/>
        </p:nvSpPr>
        <p:spPr>
          <a:xfrm>
            <a:off x="3026297" y="1709489"/>
            <a:ext cx="1595120" cy="7184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Initializing Camera</a:t>
            </a:r>
          </a:p>
        </p:txBody>
      </p:sp>
      <p:sp>
        <p:nvSpPr>
          <p:cNvPr id="48" name="Rounded Rectangle 6">
            <a:extLst>
              <a:ext uri="{FF2B5EF4-FFF2-40B4-BE49-F238E27FC236}">
                <a16:creationId xmlns:a16="http://schemas.microsoft.com/office/drawing/2014/main" id="{362D2346-BB0A-50CB-3465-D4E4C2DE4A98}"/>
              </a:ext>
            </a:extLst>
          </p:cNvPr>
          <p:cNvSpPr/>
          <p:nvPr/>
        </p:nvSpPr>
        <p:spPr>
          <a:xfrm>
            <a:off x="4910977" y="1709490"/>
            <a:ext cx="1595120" cy="718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Reading Frame from Camera</a:t>
            </a:r>
          </a:p>
        </p:txBody>
      </p:sp>
      <p:sp>
        <p:nvSpPr>
          <p:cNvPr id="49" name="Rounded Rectangle 7">
            <a:extLst>
              <a:ext uri="{FF2B5EF4-FFF2-40B4-BE49-F238E27FC236}">
                <a16:creationId xmlns:a16="http://schemas.microsoft.com/office/drawing/2014/main" id="{42A061B1-A59C-6F4F-E69D-CDEF8E221053}"/>
              </a:ext>
            </a:extLst>
          </p:cNvPr>
          <p:cNvSpPr/>
          <p:nvPr/>
        </p:nvSpPr>
        <p:spPr>
          <a:xfrm>
            <a:off x="6795657" y="1709490"/>
            <a:ext cx="1595120" cy="718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Converting </a:t>
            </a:r>
            <a:r>
              <a:rPr lang="en-IN" b="1" dirty="0" err="1">
                <a:solidFill>
                  <a:schemeClr val="tx1"/>
                </a:solidFill>
                <a:latin typeface="Squada One" panose="02000000000000000000" pitchFamily="2" charset="0"/>
              </a:rPr>
              <a:t>Color</a:t>
            </a:r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 image into Grayscale Image</a:t>
            </a:r>
          </a:p>
        </p:txBody>
      </p:sp>
      <p:sp>
        <p:nvSpPr>
          <p:cNvPr id="50" name="Rounded Rectangle 8">
            <a:extLst>
              <a:ext uri="{FF2B5EF4-FFF2-40B4-BE49-F238E27FC236}">
                <a16:creationId xmlns:a16="http://schemas.microsoft.com/office/drawing/2014/main" id="{112F0FBA-0226-C3AE-A2DB-2673889D4675}"/>
              </a:ext>
            </a:extLst>
          </p:cNvPr>
          <p:cNvSpPr/>
          <p:nvPr/>
        </p:nvSpPr>
        <p:spPr>
          <a:xfrm>
            <a:off x="638484" y="1719650"/>
            <a:ext cx="2107517" cy="7082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Loading </a:t>
            </a:r>
            <a:r>
              <a:rPr lang="en-IN" b="1" dirty="0" err="1">
                <a:solidFill>
                  <a:schemeClr val="tx1"/>
                </a:solidFill>
                <a:latin typeface="Squada One" panose="02000000000000000000" pitchFamily="2" charset="0"/>
              </a:rPr>
              <a:t>HaarCascadeFace</a:t>
            </a:r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 Algorithm</a:t>
            </a:r>
          </a:p>
        </p:txBody>
      </p:sp>
      <p:sp>
        <p:nvSpPr>
          <p:cNvPr id="51" name="Rounded Rectangle 9">
            <a:extLst>
              <a:ext uri="{FF2B5EF4-FFF2-40B4-BE49-F238E27FC236}">
                <a16:creationId xmlns:a16="http://schemas.microsoft.com/office/drawing/2014/main" id="{EB327A46-4330-62BC-664F-22183E6EA4B6}"/>
              </a:ext>
            </a:extLst>
          </p:cNvPr>
          <p:cNvSpPr/>
          <p:nvPr/>
        </p:nvSpPr>
        <p:spPr>
          <a:xfrm>
            <a:off x="843826" y="3472521"/>
            <a:ext cx="2672275" cy="8194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Obtaining Face coordinates by passing algorithm </a:t>
            </a:r>
          </a:p>
        </p:txBody>
      </p:sp>
      <p:sp>
        <p:nvSpPr>
          <p:cNvPr id="52" name="Rounded Rectangle 10">
            <a:extLst>
              <a:ext uri="{FF2B5EF4-FFF2-40B4-BE49-F238E27FC236}">
                <a16:creationId xmlns:a16="http://schemas.microsoft.com/office/drawing/2014/main" id="{B5F9A1B3-4A2E-1062-3605-B9DE63E1FE94}"/>
              </a:ext>
            </a:extLst>
          </p:cNvPr>
          <p:cNvSpPr/>
          <p:nvPr/>
        </p:nvSpPr>
        <p:spPr>
          <a:xfrm>
            <a:off x="4045995" y="3562988"/>
            <a:ext cx="2214336" cy="6164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Drawing Rectangle on the Face Coordinates</a:t>
            </a:r>
          </a:p>
        </p:txBody>
      </p:sp>
      <p:sp>
        <p:nvSpPr>
          <p:cNvPr id="53" name="Rounded Rectangle 11">
            <a:extLst>
              <a:ext uri="{FF2B5EF4-FFF2-40B4-BE49-F238E27FC236}">
                <a16:creationId xmlns:a16="http://schemas.microsoft.com/office/drawing/2014/main" id="{B5748FE9-19EE-F349-55B9-60A9EAE967F9}"/>
              </a:ext>
            </a:extLst>
          </p:cNvPr>
          <p:cNvSpPr/>
          <p:nvPr/>
        </p:nvSpPr>
        <p:spPr>
          <a:xfrm>
            <a:off x="6790225" y="3562988"/>
            <a:ext cx="1595120" cy="6164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Squada One" panose="02000000000000000000" pitchFamily="2" charset="0"/>
              </a:rPr>
              <a:t>Display the output Frame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11800C-6731-4D61-E544-E849E38DA872}"/>
              </a:ext>
            </a:extLst>
          </p:cNvPr>
          <p:cNvCxnSpPr>
            <a:cxnSpLocks/>
            <a:stCxn id="50" idx="3"/>
            <a:endCxn id="47" idx="1"/>
          </p:cNvCxnSpPr>
          <p:nvPr/>
        </p:nvCxnSpPr>
        <p:spPr>
          <a:xfrm flipV="1">
            <a:off x="2746001" y="2068690"/>
            <a:ext cx="280296" cy="5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F8B916B-54F9-DB6E-F7CC-BE4BB6CDD652}"/>
              </a:ext>
            </a:extLst>
          </p:cNvPr>
          <p:cNvCxnSpPr/>
          <p:nvPr/>
        </p:nvCxnSpPr>
        <p:spPr>
          <a:xfrm flipV="1">
            <a:off x="4612152" y="2007555"/>
            <a:ext cx="289560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AEAB6C2-F9F6-EAB8-3659-32F07FFA85F9}"/>
              </a:ext>
            </a:extLst>
          </p:cNvPr>
          <p:cNvCxnSpPr/>
          <p:nvPr/>
        </p:nvCxnSpPr>
        <p:spPr>
          <a:xfrm flipV="1">
            <a:off x="6515362" y="2027875"/>
            <a:ext cx="289560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16">
            <a:extLst>
              <a:ext uri="{FF2B5EF4-FFF2-40B4-BE49-F238E27FC236}">
                <a16:creationId xmlns:a16="http://schemas.microsoft.com/office/drawing/2014/main" id="{18587529-FCC9-8A87-F55F-67EF0AFEB6C5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 flipH="1">
            <a:off x="843826" y="2068690"/>
            <a:ext cx="7546951" cy="1813560"/>
          </a:xfrm>
          <a:prstGeom prst="bentConnector5">
            <a:avLst>
              <a:gd name="adj1" fmla="val -3029"/>
              <a:gd name="adj2" fmla="val 48607"/>
              <a:gd name="adj3" fmla="val 10302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0B1CFA-E929-F071-CAFD-85AADA7EF4A8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3516101" y="3871213"/>
            <a:ext cx="529894" cy="11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ADFA64-4948-0A28-092F-04F8DEB4878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260331" y="3871213"/>
            <a:ext cx="5298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5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A94-F419-4190-3B23-A7BA0F1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59" y="2150850"/>
            <a:ext cx="6526924" cy="841800"/>
          </a:xfrm>
        </p:spPr>
        <p:txBody>
          <a:bodyPr/>
          <a:lstStyle/>
          <a:p>
            <a:r>
              <a:rPr lang="en-IN" dirty="0"/>
              <a:t>Ready For Hands On</a:t>
            </a:r>
          </a:p>
        </p:txBody>
      </p:sp>
      <p:grpSp>
        <p:nvGrpSpPr>
          <p:cNvPr id="5" name="Google Shape;1304;p52">
            <a:extLst>
              <a:ext uri="{FF2B5EF4-FFF2-40B4-BE49-F238E27FC236}">
                <a16:creationId xmlns:a16="http://schemas.microsoft.com/office/drawing/2014/main" id="{DB63C37C-768B-EDE6-89A5-5BA23911A7CB}"/>
              </a:ext>
            </a:extLst>
          </p:cNvPr>
          <p:cNvGrpSpPr/>
          <p:nvPr/>
        </p:nvGrpSpPr>
        <p:grpSpPr>
          <a:xfrm>
            <a:off x="5885604" y="4139494"/>
            <a:ext cx="668104" cy="895218"/>
            <a:chOff x="122038" y="7256930"/>
            <a:chExt cx="668104" cy="895218"/>
          </a:xfrm>
        </p:grpSpPr>
        <p:sp>
          <p:nvSpPr>
            <p:cNvPr id="6" name="Google Shape;1305;p52">
              <a:extLst>
                <a:ext uri="{FF2B5EF4-FFF2-40B4-BE49-F238E27FC236}">
                  <a16:creationId xmlns:a16="http://schemas.microsoft.com/office/drawing/2014/main" id="{505351FA-E11D-0B1A-B20C-C14A17AF128C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;p52">
              <a:extLst>
                <a:ext uri="{FF2B5EF4-FFF2-40B4-BE49-F238E27FC236}">
                  <a16:creationId xmlns:a16="http://schemas.microsoft.com/office/drawing/2014/main" id="{370024D1-93D3-E1A6-85FE-6C80DE9BE6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7;p52">
              <a:extLst>
                <a:ext uri="{FF2B5EF4-FFF2-40B4-BE49-F238E27FC236}">
                  <a16:creationId xmlns:a16="http://schemas.microsoft.com/office/drawing/2014/main" id="{78D4DEE4-CB61-C395-F0EC-EA6598789BFE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8;p52">
              <a:extLst>
                <a:ext uri="{FF2B5EF4-FFF2-40B4-BE49-F238E27FC236}">
                  <a16:creationId xmlns:a16="http://schemas.microsoft.com/office/drawing/2014/main" id="{AFFE09C8-025C-D7E8-B92F-C43C94CDE25F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;p52">
              <a:extLst>
                <a:ext uri="{FF2B5EF4-FFF2-40B4-BE49-F238E27FC236}">
                  <a16:creationId xmlns:a16="http://schemas.microsoft.com/office/drawing/2014/main" id="{C5865C23-86D8-75EB-09D0-58BF8BEB9E9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;p52">
              <a:extLst>
                <a:ext uri="{FF2B5EF4-FFF2-40B4-BE49-F238E27FC236}">
                  <a16:creationId xmlns:a16="http://schemas.microsoft.com/office/drawing/2014/main" id="{15FA0391-5F7F-2858-B60C-4488B9C5D896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3;p64">
            <a:extLst>
              <a:ext uri="{FF2B5EF4-FFF2-40B4-BE49-F238E27FC236}">
                <a16:creationId xmlns:a16="http://schemas.microsoft.com/office/drawing/2014/main" id="{C0381091-786C-B6FB-AF4E-2B17830024F4}"/>
              </a:ext>
            </a:extLst>
          </p:cNvPr>
          <p:cNvGrpSpPr/>
          <p:nvPr/>
        </p:nvGrpSpPr>
        <p:grpSpPr>
          <a:xfrm rot="9987529">
            <a:off x="1765959" y="978072"/>
            <a:ext cx="851255" cy="915573"/>
            <a:chOff x="731955" y="3388996"/>
            <a:chExt cx="355077" cy="588982"/>
          </a:xfrm>
        </p:grpSpPr>
        <p:sp>
          <p:nvSpPr>
            <p:cNvPr id="13" name="Google Shape;2174;p64">
              <a:extLst>
                <a:ext uri="{FF2B5EF4-FFF2-40B4-BE49-F238E27FC236}">
                  <a16:creationId xmlns:a16="http://schemas.microsoft.com/office/drawing/2014/main" id="{2493B6D6-D8A1-A644-5BAD-CA392459D23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5;p64">
              <a:extLst>
                <a:ext uri="{FF2B5EF4-FFF2-40B4-BE49-F238E27FC236}">
                  <a16:creationId xmlns:a16="http://schemas.microsoft.com/office/drawing/2014/main" id="{356C870F-27BF-6236-873D-16A8441065EE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6;p64">
              <a:extLst>
                <a:ext uri="{FF2B5EF4-FFF2-40B4-BE49-F238E27FC236}">
                  <a16:creationId xmlns:a16="http://schemas.microsoft.com/office/drawing/2014/main" id="{2180C685-D0A0-49C3-7A6F-7D6D9C8276D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7;p64">
              <a:extLst>
                <a:ext uri="{FF2B5EF4-FFF2-40B4-BE49-F238E27FC236}">
                  <a16:creationId xmlns:a16="http://schemas.microsoft.com/office/drawing/2014/main" id="{95B74567-227B-09E5-A063-53BD0D1DC51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8;p64">
              <a:extLst>
                <a:ext uri="{FF2B5EF4-FFF2-40B4-BE49-F238E27FC236}">
                  <a16:creationId xmlns:a16="http://schemas.microsoft.com/office/drawing/2014/main" id="{20905A9A-5452-B3BF-9096-DA85BB3BEEC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9;p64">
              <a:extLst>
                <a:ext uri="{FF2B5EF4-FFF2-40B4-BE49-F238E27FC236}">
                  <a16:creationId xmlns:a16="http://schemas.microsoft.com/office/drawing/2014/main" id="{2F4C99F1-519E-FE65-F4FD-19E14586FBFD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0;p64">
              <a:extLst>
                <a:ext uri="{FF2B5EF4-FFF2-40B4-BE49-F238E27FC236}">
                  <a16:creationId xmlns:a16="http://schemas.microsoft.com/office/drawing/2014/main" id="{1F93ED61-B934-D4E8-0223-6E0A3FE90A1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1;p64">
              <a:extLst>
                <a:ext uri="{FF2B5EF4-FFF2-40B4-BE49-F238E27FC236}">
                  <a16:creationId xmlns:a16="http://schemas.microsoft.com/office/drawing/2014/main" id="{060C0065-92E4-F579-525F-3A5F22C3274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2;p64">
              <a:extLst>
                <a:ext uri="{FF2B5EF4-FFF2-40B4-BE49-F238E27FC236}">
                  <a16:creationId xmlns:a16="http://schemas.microsoft.com/office/drawing/2014/main" id="{DD3DE5CD-68D1-82B4-2FA4-E55F644F3717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3;p64">
              <a:extLst>
                <a:ext uri="{FF2B5EF4-FFF2-40B4-BE49-F238E27FC236}">
                  <a16:creationId xmlns:a16="http://schemas.microsoft.com/office/drawing/2014/main" id="{AFC8CA87-A45E-811E-D397-84929918D750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4;p64">
              <a:extLst>
                <a:ext uri="{FF2B5EF4-FFF2-40B4-BE49-F238E27FC236}">
                  <a16:creationId xmlns:a16="http://schemas.microsoft.com/office/drawing/2014/main" id="{36FE7569-EBFD-B8E9-9A9D-043B280C8F6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5;p64">
              <a:extLst>
                <a:ext uri="{FF2B5EF4-FFF2-40B4-BE49-F238E27FC236}">
                  <a16:creationId xmlns:a16="http://schemas.microsoft.com/office/drawing/2014/main" id="{E96492D1-CB95-ED05-C228-DDC9FBB79A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6;p64">
              <a:extLst>
                <a:ext uri="{FF2B5EF4-FFF2-40B4-BE49-F238E27FC236}">
                  <a16:creationId xmlns:a16="http://schemas.microsoft.com/office/drawing/2014/main" id="{6BF85210-0A4B-3102-7747-C0AE8D2416E6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412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8;p39">
            <a:extLst>
              <a:ext uri="{FF2B5EF4-FFF2-40B4-BE49-F238E27FC236}">
                <a16:creationId xmlns:a16="http://schemas.microsoft.com/office/drawing/2014/main" id="{661EE2A6-30F5-E511-890A-AF6875760DE5}"/>
              </a:ext>
            </a:extLst>
          </p:cNvPr>
          <p:cNvSpPr txBox="1">
            <a:spLocks/>
          </p:cNvSpPr>
          <p:nvPr/>
        </p:nvSpPr>
        <p:spPr>
          <a:xfrm>
            <a:off x="859191" y="823817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30 Day Recorded Video Lectures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(₹4000)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CF01EF-AEE9-EED7-D302-57CE874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1393548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0941BE-E020-0231-A3B6-83EF8959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" y="1911137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BEC93B-664E-1A7E-7D80-3693426B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2428726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997105-68C3-C8BC-B06A-D099552B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2955431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3665FCD-3F23-5128-BA36-4CEE257B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9" y="3526852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63;p49">
            <a:extLst>
              <a:ext uri="{FF2B5EF4-FFF2-40B4-BE49-F238E27FC236}">
                <a16:creationId xmlns:a16="http://schemas.microsoft.com/office/drawing/2014/main" id="{7113E662-09D2-B75E-DBDF-96475CC566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0905" y="160150"/>
            <a:ext cx="5724871" cy="628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</a:t>
            </a:r>
            <a:r>
              <a:rPr lang="en" sz="40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Internship</a:t>
            </a:r>
            <a:endParaRPr sz="4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1108;p39">
            <a:extLst>
              <a:ext uri="{FF2B5EF4-FFF2-40B4-BE49-F238E27FC236}">
                <a16:creationId xmlns:a16="http://schemas.microsoft.com/office/drawing/2014/main" id="{B617DC2E-F21A-134F-2390-1314B5D5CB3E}"/>
              </a:ext>
            </a:extLst>
          </p:cNvPr>
          <p:cNvSpPr txBox="1">
            <a:spLocks/>
          </p:cNvSpPr>
          <p:nvPr/>
        </p:nvSpPr>
        <p:spPr>
          <a:xfrm>
            <a:off x="859191" y="133450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20+ Projects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(₹30,000)</a:t>
            </a:r>
          </a:p>
        </p:txBody>
      </p:sp>
      <p:sp>
        <p:nvSpPr>
          <p:cNvPr id="19" name="Google Shape;1108;p39">
            <a:extLst>
              <a:ext uri="{FF2B5EF4-FFF2-40B4-BE49-F238E27FC236}">
                <a16:creationId xmlns:a16="http://schemas.microsoft.com/office/drawing/2014/main" id="{D874548F-22CD-73E5-6950-F1E5DB51D0C4}"/>
              </a:ext>
            </a:extLst>
          </p:cNvPr>
          <p:cNvSpPr txBox="1">
            <a:spLocks/>
          </p:cNvSpPr>
          <p:nvPr/>
        </p:nvSpPr>
        <p:spPr>
          <a:xfrm>
            <a:off x="838779" y="1880659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Bonus Task, Assignments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(₹1,500) </a:t>
            </a:r>
          </a:p>
        </p:txBody>
      </p:sp>
      <p:sp>
        <p:nvSpPr>
          <p:cNvPr id="20" name="Google Shape;1108;p39">
            <a:extLst>
              <a:ext uri="{FF2B5EF4-FFF2-40B4-BE49-F238E27FC236}">
                <a16:creationId xmlns:a16="http://schemas.microsoft.com/office/drawing/2014/main" id="{46DDD60B-D1E6-8E55-9913-3C26499F7C33}"/>
              </a:ext>
            </a:extLst>
          </p:cNvPr>
          <p:cNvSpPr txBox="1">
            <a:spLocks/>
          </p:cNvSpPr>
          <p:nvPr/>
        </p:nvSpPr>
        <p:spPr>
          <a:xfrm>
            <a:off x="859191" y="2393382"/>
            <a:ext cx="4408718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Material(PPT, </a:t>
            </a:r>
            <a:r>
              <a:rPr lang="en-IN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Mindmap</a:t>
            </a: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(₹1,000)</a:t>
            </a:r>
          </a:p>
        </p:txBody>
      </p:sp>
      <p:sp>
        <p:nvSpPr>
          <p:cNvPr id="21" name="Google Shape;1108;p39">
            <a:extLst>
              <a:ext uri="{FF2B5EF4-FFF2-40B4-BE49-F238E27FC236}">
                <a16:creationId xmlns:a16="http://schemas.microsoft.com/office/drawing/2014/main" id="{53A44915-CFA4-F15F-09BD-E2DD2266E1CF}"/>
              </a:ext>
            </a:extLst>
          </p:cNvPr>
          <p:cNvSpPr txBox="1">
            <a:spLocks/>
          </p:cNvSpPr>
          <p:nvPr/>
        </p:nvSpPr>
        <p:spPr>
          <a:xfrm>
            <a:off x="859190" y="2886770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100 AI Interview Questions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(1500)</a:t>
            </a:r>
          </a:p>
        </p:txBody>
      </p:sp>
      <p:sp>
        <p:nvSpPr>
          <p:cNvPr id="22" name="Google Shape;1108;p39">
            <a:extLst>
              <a:ext uri="{FF2B5EF4-FFF2-40B4-BE49-F238E27FC236}">
                <a16:creationId xmlns:a16="http://schemas.microsoft.com/office/drawing/2014/main" id="{3282D2C0-5436-59F0-78E2-78CF0F6F61AE}"/>
              </a:ext>
            </a:extLst>
          </p:cNvPr>
          <p:cNvSpPr txBox="1">
            <a:spLocks/>
          </p:cNvSpPr>
          <p:nvPr/>
        </p:nvSpPr>
        <p:spPr>
          <a:xfrm>
            <a:off x="811563" y="3417776"/>
            <a:ext cx="4112231" cy="6571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Hand Signed Printed Certificate For Internship with your Photocopy </a:t>
            </a:r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(₹2,000)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1F3826B-27D5-A30E-1669-AC532F69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0" y="858385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d Price Ta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09AAAAC1-DE83-732A-94B2-BDD36903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393240">
            <a:off x="6035624" y="746498"/>
            <a:ext cx="1535035" cy="4423335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964B07-C686-E627-425D-384E84B58059}"/>
              </a:ext>
            </a:extLst>
          </p:cNvPr>
          <p:cNvSpPr/>
          <p:nvPr/>
        </p:nvSpPr>
        <p:spPr>
          <a:xfrm>
            <a:off x="6638545" y="2696555"/>
            <a:ext cx="193596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trike="sngStrik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Heavy" charset="0"/>
              </a:rPr>
              <a:t>Rs.40,000</a:t>
            </a:r>
            <a:endParaRPr lang="en-US" sz="2800" strike="sngStrik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74A00-EB81-24D8-F026-2CC428619236}"/>
              </a:ext>
            </a:extLst>
          </p:cNvPr>
          <p:cNvSpPr/>
          <p:nvPr/>
        </p:nvSpPr>
        <p:spPr>
          <a:xfrm>
            <a:off x="6935033" y="3169265"/>
            <a:ext cx="16871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Rs.1,999</a:t>
            </a:r>
          </a:p>
        </p:txBody>
      </p:sp>
      <p:sp>
        <p:nvSpPr>
          <p:cNvPr id="2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049124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Live Q&amp;A Session on next 5 Saturdays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8" y="409827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108;p39">
            <a:extLst>
              <a:ext uri="{FF2B5EF4-FFF2-40B4-BE49-F238E27FC236}">
                <a16:creationId xmlns:a16="http://schemas.microsoft.com/office/drawing/2014/main" id="{89FE0C5D-27C0-71D4-7AFE-476260DFA727}"/>
              </a:ext>
            </a:extLst>
          </p:cNvPr>
          <p:cNvSpPr txBox="1">
            <a:spLocks/>
          </p:cNvSpPr>
          <p:nvPr/>
        </p:nvSpPr>
        <p:spPr>
          <a:xfrm>
            <a:off x="838780" y="4595185"/>
            <a:ext cx="4112231" cy="4843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 kern="120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 defTabSz="1219170">
              <a:defRPr/>
            </a:pPr>
            <a:r>
              <a:rPr lang="en-IN" sz="1600" b="1" dirty="0">
                <a:latin typeface="Cambria" panose="02040503050406030204" pitchFamily="18" charset="0"/>
                <a:ea typeface="Cambria" panose="02040503050406030204" pitchFamily="18" charset="0"/>
              </a:rPr>
              <a:t>Lifetime Course Validity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D732F0-6B52-55C3-55EB-EC6D81FB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" y="4629753"/>
            <a:ext cx="421821" cy="4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" grpId="0"/>
      <p:bldP spid="27" grpId="0"/>
    </p:bld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406</Words>
  <Application>Microsoft Office PowerPoint</Application>
  <PresentationFormat>On-screen Show (16:9)</PresentationFormat>
  <Paragraphs>55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Fira Sans Condensed</vt:lpstr>
      <vt:lpstr>Cambria Math</vt:lpstr>
      <vt:lpstr>Roboto Slab SemiBold</vt:lpstr>
      <vt:lpstr>Roboto Black</vt:lpstr>
      <vt:lpstr>Fira Sans Condensed ExtraBold</vt:lpstr>
      <vt:lpstr>Lato Heavy</vt:lpstr>
      <vt:lpstr>Perpetua Titling MT</vt:lpstr>
      <vt:lpstr>Barlow</vt:lpstr>
      <vt:lpstr>Algerian</vt:lpstr>
      <vt:lpstr>Cambria</vt:lpstr>
      <vt:lpstr>Squada One</vt:lpstr>
      <vt:lpstr>Raleway</vt:lpstr>
      <vt:lpstr>Wingdings</vt:lpstr>
      <vt:lpstr>Arial</vt:lpstr>
      <vt:lpstr>Fredoka One</vt:lpstr>
      <vt:lpstr>Retato Slideshow by Slidesgo</vt:lpstr>
      <vt:lpstr>PowerPoint Presentation</vt:lpstr>
      <vt:lpstr>Announcement</vt:lpstr>
      <vt:lpstr>PowerPoint Presentation</vt:lpstr>
      <vt:lpstr>PowerPoint Presentation</vt:lpstr>
      <vt:lpstr>Haar Cascade FrontalFace Algorithm</vt:lpstr>
      <vt:lpstr>detectMultiScale</vt:lpstr>
      <vt:lpstr>Block Diagram – Workflow of Face Detection</vt:lpstr>
      <vt:lpstr>Ready For Hands On</vt:lpstr>
      <vt:lpstr>Solution - Internship</vt:lpstr>
      <vt:lpstr>PowerPoint Presentation</vt:lpstr>
      <vt:lpstr>PowerPoint Presentation</vt:lpstr>
      <vt:lpstr>Share the workshop link </vt:lpstr>
      <vt:lpstr>Google Review</vt:lpstr>
      <vt:lpstr>Post Your Attendance</vt:lpstr>
      <vt:lpstr>PowerPoint Presentation</vt:lpstr>
      <vt:lpstr>Q &amp; A Session?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30 Days Challenge</dc:title>
  <cp:lastModifiedBy>Admin</cp:lastModifiedBy>
  <cp:revision>56</cp:revision>
  <dcterms:modified xsi:type="dcterms:W3CDTF">2023-10-21T14:00:29Z</dcterms:modified>
</cp:coreProperties>
</file>